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68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5349" autoAdjust="0"/>
  </p:normalViewPr>
  <p:slideViewPr>
    <p:cSldViewPr snapToGrid="0">
      <p:cViewPr varScale="1">
        <p:scale>
          <a:sx n="84" d="100"/>
          <a:sy n="84" d="100"/>
        </p:scale>
        <p:origin x="42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1377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487176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32086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58589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4532233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43346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1760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9276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288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6748215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4697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7095339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8319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289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4595115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8616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1712906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4B594-A2AD-449C-9D85-8A588F449BA0}" type="datetimeFigureOut">
              <a:rPr lang="bs-Latn-BA" smtClean="0"/>
              <a:t>18.4.2022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A655-82DD-4135-B0A3-44C785FD092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487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ircl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Ve rusulihi – Vjerujem u Božije poslanike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9207500" y="6134100"/>
            <a:ext cx="290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dirty="0" smtClean="0"/>
              <a:t>Pripremio: Enes ef. Habibović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531125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2400" dirty="0" smtClean="0"/>
              <a:t>Svi Božiji poslanici su imali sljedeće osobine:</a:t>
            </a:r>
            <a:endParaRPr lang="bs-Latn-B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Latn-BA" dirty="0" smtClean="0"/>
              <a:t>SIDK – uvijek su govorili istinu</a:t>
            </a:r>
          </a:p>
          <a:p>
            <a:r>
              <a:rPr lang="bs-Latn-BA" dirty="0" smtClean="0"/>
              <a:t>EMANET – bili su povjerljivi, pouzdani, pošteni</a:t>
            </a:r>
          </a:p>
          <a:p>
            <a:r>
              <a:rPr lang="bs-Latn-BA" dirty="0" smtClean="0"/>
              <a:t>TEBLIG – Tačno i potpuno su prenosili Božije objave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 dirty="0" smtClean="0"/>
              <a:t>ISMET – bili su čisti od grijeha</a:t>
            </a:r>
          </a:p>
          <a:p>
            <a:r>
              <a:rPr lang="bs-Latn-BA" dirty="0" smtClean="0"/>
              <a:t>FETANET – bili su pametni, oštroumni, inteligentni</a:t>
            </a:r>
          </a:p>
          <a:p>
            <a:r>
              <a:rPr lang="bs-Latn-BA" dirty="0" smtClean="0"/>
              <a:t>ADALET – bili su u potpunosti pravedni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002359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Znajmo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Svi poslanici su bili muškarci</a:t>
            </a:r>
          </a:p>
          <a:p>
            <a:r>
              <a:rPr lang="bs-Latn-BA" dirty="0" smtClean="0"/>
              <a:t>Poticali su iz uglednih porodica</a:t>
            </a:r>
          </a:p>
          <a:p>
            <a:r>
              <a:rPr lang="bs-Latn-BA" dirty="0" smtClean="0"/>
              <a:t>Nisu bolovali od zaraznih bolesti</a:t>
            </a:r>
          </a:p>
          <a:p>
            <a:r>
              <a:rPr lang="bs-Latn-BA" dirty="0" smtClean="0"/>
              <a:t>Nisu imali loših svojstava ili navika</a:t>
            </a:r>
          </a:p>
          <a:p>
            <a:r>
              <a:rPr lang="bs-Latn-BA" dirty="0" smtClean="0"/>
              <a:t>Bili su uzoritog ponašanja</a:t>
            </a:r>
          </a:p>
          <a:p>
            <a:r>
              <a:rPr lang="bs-Latn-BA" dirty="0" smtClean="0"/>
              <a:t>Pozdrav im je bio selam</a:t>
            </a:r>
          </a:p>
          <a:p>
            <a:r>
              <a:rPr lang="bs-Latn-BA" dirty="0" smtClean="0"/>
              <a:t>Vlastitim primjerom su pokazivali kako se trebaju ponašati njihovi sljedbenici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599028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Hikaja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dirty="0" smtClean="0"/>
              <a:t>Isa </a:t>
            </a:r>
            <a:r>
              <a:rPr lang="bs-Latn-BA" dirty="0"/>
              <a:t>a.s</a:t>
            </a:r>
            <a:r>
              <a:rPr lang="bs-Latn-BA" dirty="0" smtClean="0"/>
              <a:t>. </a:t>
            </a:r>
            <a:r>
              <a:rPr lang="bs-Latn-BA" dirty="0"/>
              <a:t>je prolazio pored skupine ljudi koji su mu govorili </a:t>
            </a:r>
            <a:r>
              <a:rPr lang="bs-Latn-BA" dirty="0" smtClean="0"/>
              <a:t>ružne </a:t>
            </a:r>
            <a:r>
              <a:rPr lang="bs-Latn-BA" dirty="0"/>
              <a:t>riječi, a on im je odgovarao samo dobrim. Čovjek koji je to posmatrao ga upita:"Kako se ti tako obraćaš njima dobro, a oni tebi upućuju samo pogrdne riječi?"</a:t>
            </a:r>
          </a:p>
          <a:p>
            <a:pPr marL="0" indent="0">
              <a:buNone/>
            </a:pPr>
            <a:r>
              <a:rPr lang="bs-Latn-BA" dirty="0"/>
              <a:t>On odgovori:"Svako udjeljuje od onoga što ima."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558887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1" y="624110"/>
            <a:ext cx="9891712" cy="1280890"/>
          </a:xfrm>
        </p:spPr>
        <p:txBody>
          <a:bodyPr/>
          <a:lstStyle/>
          <a:p>
            <a:r>
              <a:rPr lang="bs-Latn-BA" dirty="0" smtClean="0"/>
              <a:t>Šta je to mudžiza?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2133600"/>
            <a:ext cx="9891711" cy="3777622"/>
          </a:xfrm>
        </p:spPr>
        <p:txBody>
          <a:bodyPr/>
          <a:lstStyle/>
          <a:p>
            <a:r>
              <a:rPr lang="bs-Latn-BA" dirty="0" smtClean="0"/>
              <a:t>Mudžiza je natprirodna pojava, Božije djelo, koje su imali Allahovi poslanici kako bi dokazali svoje poslanstvo</a:t>
            </a:r>
          </a:p>
          <a:p>
            <a:r>
              <a:rPr lang="bs-Latn-BA" dirty="0" smtClean="0"/>
              <a:t>Mudžiza je djelo koje podrazumijeva narušavanje zakona prirode</a:t>
            </a:r>
          </a:p>
          <a:p>
            <a:r>
              <a:rPr lang="bs-Latn-BA" dirty="0" smtClean="0"/>
              <a:t>Mudžiza je djelo koje ne može niko uraditi, osim poslanika kojem je Allah dao ovu mudžizu</a:t>
            </a:r>
          </a:p>
        </p:txBody>
      </p:sp>
    </p:spTree>
    <p:extLst>
      <p:ext uri="{BB962C8B-B14F-4D97-AF65-F5344CB8AC3E}">
        <p14:creationId xmlns:p14="http://schemas.microsoft.com/office/powerpoint/2010/main" val="33350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1" y="624110"/>
            <a:ext cx="9764712" cy="1280890"/>
          </a:xfrm>
        </p:spPr>
        <p:txBody>
          <a:bodyPr/>
          <a:lstStyle/>
          <a:p>
            <a:r>
              <a:rPr lang="bs-Latn-BA" dirty="0" smtClean="0"/>
              <a:t>Mudžiza je radi izazova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1" y="2133600"/>
            <a:ext cx="9764711" cy="3777622"/>
          </a:xfrm>
        </p:spPr>
        <p:txBody>
          <a:bodyPr/>
          <a:lstStyle/>
          <a:p>
            <a:r>
              <a:rPr lang="bs-Latn-BA" dirty="0" smtClean="0"/>
              <a:t>Svaki narod je bio vješt, genijalan, napredan u određenom području</a:t>
            </a:r>
          </a:p>
          <a:p>
            <a:r>
              <a:rPr lang="bs-Latn-BA" dirty="0" smtClean="0"/>
              <a:t>Graditeljstvo,čarobnjaštvo, medicina, pjesništvo...</a:t>
            </a:r>
          </a:p>
          <a:p>
            <a:r>
              <a:rPr lang="bs-Latn-BA" dirty="0" smtClean="0"/>
              <a:t>Allah dž.š. je davao poslanicima mudžize u kojima su njihovi narodi bili najvještiji</a:t>
            </a:r>
          </a:p>
          <a:p>
            <a:r>
              <a:rPr lang="bs-Latn-BA" dirty="0" smtClean="0"/>
              <a:t>Božiji poslanici nisu poznavali te vještine, bez obzira što su poticali iz tog naroda</a:t>
            </a:r>
          </a:p>
          <a:p>
            <a:r>
              <a:rPr lang="bs-Latn-BA" dirty="0" smtClean="0"/>
              <a:t>Božiji poslanici su izazivali svoje narode da učine nešto slično, ne samo jedan čovjek već svi zajedno</a:t>
            </a: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1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1" y="624110"/>
            <a:ext cx="9866312" cy="1280890"/>
          </a:xfrm>
        </p:spPr>
        <p:txBody>
          <a:bodyPr/>
          <a:lstStyle/>
          <a:p>
            <a:r>
              <a:rPr lang="bs-Latn-BA" dirty="0" smtClean="0"/>
              <a:t>Vrste mudžiza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1" y="2133600"/>
            <a:ext cx="9866311" cy="3777622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 smtClean="0"/>
              <a:t>Mudžize se dijela u dvije grupe:</a:t>
            </a:r>
          </a:p>
          <a:p>
            <a:pPr>
              <a:buFont typeface="+mj-lt"/>
              <a:buAutoNum type="arabicPeriod"/>
            </a:pPr>
            <a:r>
              <a:rPr lang="bs-Latn-BA" dirty="0" smtClean="0"/>
              <a:t>Hisijje – osjetilne tj. one koje zapazimo svojim čulima</a:t>
            </a:r>
          </a:p>
          <a:p>
            <a:r>
              <a:rPr lang="bs-Latn-BA" dirty="0" smtClean="0"/>
              <a:t>Mudžize poslanika prije Muhammeda a.s.</a:t>
            </a:r>
          </a:p>
          <a:p>
            <a:r>
              <a:rPr lang="bs-Latn-BA" dirty="0" smtClean="0"/>
              <a:t>Ograničene su samo za određeno mjesto, vrijeme, posmatrače</a:t>
            </a:r>
          </a:p>
          <a:p>
            <a:r>
              <a:rPr lang="bs-Latn-BA" dirty="0" smtClean="0"/>
              <a:t>Ne ponavljaju se</a:t>
            </a:r>
          </a:p>
          <a:p>
            <a:pPr>
              <a:buFont typeface="+mj-lt"/>
              <a:buAutoNum type="arabicPeriod" startAt="2"/>
            </a:pPr>
            <a:r>
              <a:rPr lang="bs-Latn-BA" dirty="0" smtClean="0"/>
              <a:t>Aklijje – razumske tj. one koje shvatamo razumom</a:t>
            </a:r>
          </a:p>
          <a:p>
            <a:r>
              <a:rPr lang="bs-Latn-BA" dirty="0" smtClean="0"/>
              <a:t>Samo je Muhammed a.s. imao i jednu i drugu vrstu mudžiza</a:t>
            </a:r>
          </a:p>
          <a:p>
            <a:r>
              <a:rPr lang="bs-Latn-BA" dirty="0" smtClean="0"/>
              <a:t>Razumske mudžize vrijede za sve ne vežu se ni za mjesto, ni vrijeme, ni narod...</a:t>
            </a:r>
          </a:p>
          <a:p>
            <a:r>
              <a:rPr lang="bs-Latn-BA" dirty="0" smtClean="0"/>
              <a:t>Obnavljaju se</a:t>
            </a:r>
          </a:p>
        </p:txBody>
      </p:sp>
    </p:spTree>
    <p:extLst>
      <p:ext uri="{BB962C8B-B14F-4D97-AF65-F5344CB8AC3E}">
        <p14:creationId xmlns:p14="http://schemas.microsoft.com/office/powerpoint/2010/main" val="41505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624110"/>
            <a:ext cx="9828212" cy="1280890"/>
          </a:xfrm>
        </p:spPr>
        <p:txBody>
          <a:bodyPr/>
          <a:lstStyle/>
          <a:p>
            <a:r>
              <a:rPr lang="bs-Latn-BA" dirty="0" smtClean="0"/>
              <a:t>Neke od mudžiza Allahovih Poslanika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2133600"/>
            <a:ext cx="9828211" cy="3777622"/>
          </a:xfrm>
        </p:spPr>
        <p:txBody>
          <a:bodyPr>
            <a:normAutofit fontScale="85000" lnSpcReduction="20000"/>
          </a:bodyPr>
          <a:lstStyle/>
          <a:p>
            <a:r>
              <a:rPr lang="bs-Latn-BA" dirty="0" smtClean="0"/>
              <a:t>Nuh a.s. – Napravio lađu na kopnu prije sveopćeg potopa</a:t>
            </a:r>
          </a:p>
          <a:p>
            <a:r>
              <a:rPr lang="bs-Latn-BA" dirty="0" smtClean="0"/>
              <a:t>Salih a.s. – Kamila koja je izašla iz stijene</a:t>
            </a:r>
          </a:p>
          <a:p>
            <a:r>
              <a:rPr lang="bs-Latn-BA" dirty="0" smtClean="0"/>
              <a:t>Ibrahim a.s. – Bačen u veliku vatru koja ga nije pržila;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    Četiri ptice, isjekao, pomiješao, raznio, on i pozvao i one mu došle</a:t>
            </a:r>
          </a:p>
          <a:p>
            <a:r>
              <a:rPr lang="bs-Latn-BA" dirty="0" smtClean="0"/>
              <a:t>Ismail a.s. – Vrelo Zemzem</a:t>
            </a:r>
          </a:p>
          <a:p>
            <a:r>
              <a:rPr lang="bs-Latn-BA" dirty="0" smtClean="0"/>
              <a:t>Junus a.s. – Progutala ga velika riba, čuvala ga, a nakon toga ga donijela do obale mora</a:t>
            </a:r>
          </a:p>
          <a:p>
            <a:r>
              <a:rPr lang="bs-Latn-BA" dirty="0" smtClean="0"/>
              <a:t>Jusuf a.s. – Znao tumačiti snove</a:t>
            </a:r>
          </a:p>
          <a:p>
            <a:r>
              <a:rPr lang="bs-Latn-BA" dirty="0" smtClean="0"/>
              <a:t>Musa a.s. – Štap koji se pretvori u zmiju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Bijela ruka kada je izvadi ispod pazuha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Razdvajanje mora</a:t>
            </a:r>
          </a:p>
        </p:txBody>
      </p:sp>
    </p:spTree>
    <p:extLst>
      <p:ext uri="{BB962C8B-B14F-4D97-AF65-F5344CB8AC3E}">
        <p14:creationId xmlns:p14="http://schemas.microsoft.com/office/powerpoint/2010/main" val="18783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508000"/>
            <a:ext cx="9853612" cy="5403222"/>
          </a:xfrm>
        </p:spPr>
        <p:txBody>
          <a:bodyPr/>
          <a:lstStyle/>
          <a:p>
            <a:r>
              <a:rPr lang="bs-Latn-BA" dirty="0"/>
              <a:t>Isa a.s. – Liječio je slijepe i gubave</a:t>
            </a:r>
          </a:p>
          <a:p>
            <a:pPr marL="0" indent="0">
              <a:buNone/>
            </a:pPr>
            <a:r>
              <a:rPr lang="bs-Latn-BA" dirty="0"/>
              <a:t>                  </a:t>
            </a:r>
            <a:r>
              <a:rPr lang="bs-Latn-BA" dirty="0" smtClean="0"/>
              <a:t>Oživio </a:t>
            </a:r>
            <a:r>
              <a:rPr lang="bs-Latn-BA" dirty="0"/>
              <a:t>mrtvaca i glinenu pticu</a:t>
            </a:r>
          </a:p>
          <a:p>
            <a:pPr marL="0" indent="0">
              <a:buNone/>
            </a:pPr>
            <a:r>
              <a:rPr lang="bs-Latn-BA" dirty="0"/>
              <a:t>                  </a:t>
            </a:r>
            <a:r>
              <a:rPr lang="bs-Latn-BA" dirty="0" smtClean="0"/>
              <a:t>Progovorio </a:t>
            </a:r>
            <a:r>
              <a:rPr lang="bs-Latn-BA" dirty="0"/>
              <a:t>u </a:t>
            </a:r>
            <a:r>
              <a:rPr lang="bs-Latn-BA" dirty="0" smtClean="0"/>
              <a:t>bešici</a:t>
            </a:r>
          </a:p>
          <a:p>
            <a:r>
              <a:rPr lang="bs-Latn-BA" dirty="0" smtClean="0"/>
              <a:t>Muhammed a.s.  - Kur‘an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       </a:t>
            </a:r>
            <a:r>
              <a:rPr lang="bs-Latn-BA" dirty="0" smtClean="0"/>
              <a:t>Isra </a:t>
            </a:r>
            <a:r>
              <a:rPr lang="bs-Latn-BA" dirty="0" smtClean="0"/>
              <a:t>i Miradž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       </a:t>
            </a:r>
            <a:r>
              <a:rPr lang="bs-Latn-BA" dirty="0" smtClean="0"/>
              <a:t>Panj </a:t>
            </a:r>
            <a:r>
              <a:rPr lang="bs-Latn-BA" dirty="0" smtClean="0"/>
              <a:t>koji je plakao što </a:t>
            </a:r>
            <a:r>
              <a:rPr lang="bs-Latn-BA" dirty="0" smtClean="0"/>
              <a:t>Poslanik </a:t>
            </a:r>
            <a:r>
              <a:rPr lang="bs-Latn-BA" dirty="0" smtClean="0"/>
              <a:t>ne drži više hutbe na njemu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       </a:t>
            </a:r>
            <a:r>
              <a:rPr lang="bs-Latn-BA" dirty="0" smtClean="0"/>
              <a:t>Mjesec </a:t>
            </a:r>
            <a:r>
              <a:rPr lang="bs-Latn-BA" dirty="0" smtClean="0"/>
              <a:t>koji se rapolutio na dvije polovine</a:t>
            </a:r>
          </a:p>
          <a:p>
            <a:pPr marL="0" indent="0">
              <a:buNone/>
            </a:pPr>
            <a:r>
              <a:rPr lang="bs-Latn-BA" dirty="0"/>
              <a:t> </a:t>
            </a:r>
            <a:r>
              <a:rPr lang="bs-Latn-BA" dirty="0" smtClean="0"/>
              <a:t>                                 </a:t>
            </a:r>
            <a:r>
              <a:rPr lang="bs-Latn-BA" dirty="0" smtClean="0"/>
              <a:t>Voda </a:t>
            </a:r>
            <a:r>
              <a:rPr lang="bs-Latn-BA" dirty="0" smtClean="0"/>
              <a:t>koja je tekla između njegovih prstiju itd.</a:t>
            </a:r>
          </a:p>
          <a:p>
            <a:pPr marL="0" indent="0">
              <a:buNone/>
            </a:pP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075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1" y="624110"/>
            <a:ext cx="9815512" cy="1280890"/>
          </a:xfrm>
        </p:spPr>
        <p:txBody>
          <a:bodyPr/>
          <a:lstStyle/>
          <a:p>
            <a:r>
              <a:rPr lang="bs-Latn-BA" dirty="0" smtClean="0"/>
              <a:t>Hikaja – Ibrahim a.s i mrav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101" y="2133600"/>
            <a:ext cx="9815511" cy="3777622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 smtClean="0"/>
              <a:t>Uvrijeme Ibrahima a.s. nevjernici odlučiše da ugase vjeru u Jednog Boga tako što će spaliti Ibrahima a.s. Nekoliko dana su svih strana sakupljali drveće, granje i sve što može da gori,na jednu lomaču. Kada zapalili lomaču nastala je tolika vatra da je niko rije toliku nije vidio. Zatim su stavili Ibrahima a.s. </a:t>
            </a:r>
            <a:r>
              <a:rPr lang="bs-Latn-BA" dirty="0"/>
              <a:t>u</a:t>
            </a:r>
            <a:r>
              <a:rPr lang="bs-Latn-BA" dirty="0" smtClean="0"/>
              <a:t> katapult i bacili ga u vatru. Ali Allah učini da vatra tog dana ne prži nego da bude spanosna. Vidjevši taj prizor, sve životinje, osim guštera, počele su donositi vodu kako bi ugasili vatru. Između </a:t>
            </a:r>
            <a:r>
              <a:rPr lang="bs-Latn-BA" dirty="0"/>
              <a:t>ostalog spominje se i mrav koji je nosio vodu na jednom listu, na kojem je mogla stati samo kap vode. Tada ga gavran </a:t>
            </a:r>
            <a:r>
              <a:rPr lang="bs-Latn-BA" dirty="0" smtClean="0"/>
              <a:t>upita:  „Gdje </a:t>
            </a:r>
            <a:r>
              <a:rPr lang="bs-Latn-BA" dirty="0"/>
              <a:t>si ti krenuo sa </a:t>
            </a:r>
            <a:r>
              <a:rPr lang="bs-Latn-BA" dirty="0" smtClean="0"/>
              <a:t>tim?", </a:t>
            </a:r>
            <a:r>
              <a:rPr lang="bs-Latn-BA" dirty="0"/>
              <a:t>a mrav mu </a:t>
            </a:r>
            <a:r>
              <a:rPr lang="bs-Latn-BA" dirty="0" smtClean="0"/>
              <a:t>odgovori: „Krenuo </a:t>
            </a:r>
            <a:r>
              <a:rPr lang="bs-Latn-BA" dirty="0"/>
              <a:t>sam da gasim vatru!" A gavran se nasmija pa </a:t>
            </a:r>
            <a:r>
              <a:rPr lang="bs-Latn-BA" dirty="0" smtClean="0"/>
              <a:t>reče</a:t>
            </a:r>
            <a:r>
              <a:rPr lang="bs-Latn-BA" dirty="0"/>
              <a:t>: "Pa sa tim je ne možeš ugasiti". A mrav mu ponosno </a:t>
            </a:r>
            <a:r>
              <a:rPr lang="bs-Latn-BA" dirty="0" smtClean="0"/>
              <a:t>odgovori: </a:t>
            </a:r>
            <a:r>
              <a:rPr lang="bs-Latn-BA" dirty="0"/>
              <a:t>“Nije to bitno! Neka Allah i Njegovi meleki i neka vjernici vide na čijoj sam ja strani!”</a:t>
            </a:r>
          </a:p>
        </p:txBody>
      </p:sp>
    </p:spTree>
    <p:extLst>
      <p:ext uri="{BB962C8B-B14F-4D97-AF65-F5344CB8AC3E}">
        <p14:creationId xmlns:p14="http://schemas.microsoft.com/office/powerpoint/2010/main" val="42824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2368" y="2967335"/>
            <a:ext cx="6887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HVALA NA PAŽNJI!!!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1478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Ponovimo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Amentu billahi – Vjerujem u Allaha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Ve melaiketihi – Vjerujem u Allahove meleke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Ve kutubihi – Vjerujem u Božije knjige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>
                <a:solidFill>
                  <a:srgbClr val="FF0000"/>
                </a:solidFill>
              </a:rPr>
              <a:t>Ve rusulihi – Vjerujem u Božije poslanike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Vel jevmil ahiri – Vjerujem u Sudnji dan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Ve bil kaderi hajrihi ve šerrihi minellahi te‘ala – Vjerujem da sve što se događa i biva je Božijom voljom i određenjem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604083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 su Božiji poslanici?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Prije odgovora na ovo pitanje potrebno je da se ukratko podsjetimo lekcije koju smo radili u drugoj grupi, a to je Adem a.s.</a:t>
            </a:r>
          </a:p>
          <a:p>
            <a:r>
              <a:rPr lang="bs-Latn-BA" dirty="0" smtClean="0"/>
              <a:t>Božiji poslanici su odabrani ljudi kojima je Allah dž.š. preko meleka Džebraila slao objave, a oni to dostavljali i objašnjavali ostalim ljudima kako bi postupali po njima</a:t>
            </a:r>
          </a:p>
          <a:p>
            <a:r>
              <a:rPr lang="bs-Latn-BA" dirty="0" smtClean="0"/>
              <a:t>Da bi neko bio musliman on mora vjerovati u sve Božije poslanike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1311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Koliko je bilo Božijih poslanika?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Prvi Božiji poslanik, a ujedno i prvi čovjek na Zemlji je bio Adem a.s., a posljednji je Muhammed a.s.</a:t>
            </a:r>
          </a:p>
          <a:p>
            <a:r>
              <a:rPr lang="bs-Latn-BA" dirty="0" smtClean="0"/>
              <a:t>Između njih je bilo na desetine, hiljade, poslanika, jer svaki narod je kako nam to Kur‘an kazuje imao svog Božijeg poslanika</a:t>
            </a:r>
          </a:p>
          <a:p>
            <a:r>
              <a:rPr lang="bs-Latn-BA" dirty="0" smtClean="0"/>
              <a:t>U </a:t>
            </a:r>
            <a:r>
              <a:rPr lang="bs-Latn-BA" dirty="0" smtClean="0"/>
              <a:t>predajama</a:t>
            </a:r>
            <a:r>
              <a:rPr lang="bs-Latn-BA" dirty="0" smtClean="0"/>
              <a:t> </a:t>
            </a:r>
            <a:r>
              <a:rPr lang="bs-Latn-BA" dirty="0" smtClean="0"/>
              <a:t>se spominje da je bilo </a:t>
            </a:r>
            <a:r>
              <a:rPr lang="bs-Latn-BA" dirty="0" smtClean="0"/>
              <a:t>124000 poslanika, </a:t>
            </a:r>
            <a:r>
              <a:rPr lang="bs-Latn-BA" dirty="0" smtClean="0"/>
              <a:t>dok mi znamo imena njih 25 i to onih koji su u Kur‘anu spomenuti</a:t>
            </a:r>
          </a:p>
        </p:txBody>
      </p:sp>
    </p:spTree>
    <p:extLst>
      <p:ext uri="{BB962C8B-B14F-4D97-AF65-F5344CB8AC3E}">
        <p14:creationId xmlns:p14="http://schemas.microsoft.com/office/powerpoint/2010/main" val="14418677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787400"/>
            <a:ext cx="4718304" cy="54737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Adem 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Idris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>
                <a:solidFill>
                  <a:srgbClr val="FF0000"/>
                </a:solidFill>
              </a:rPr>
              <a:t>Nuh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Hud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Salih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>
                <a:solidFill>
                  <a:srgbClr val="FF0000"/>
                </a:solidFill>
              </a:rPr>
              <a:t>Ibrahim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Ishak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Ismail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Lut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Jakub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Jusuf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dirty="0" smtClean="0"/>
              <a:t>Ejub 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787400"/>
            <a:ext cx="4718304" cy="54737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Šuajb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>
                <a:solidFill>
                  <a:srgbClr val="FF0000"/>
                </a:solidFill>
              </a:rPr>
              <a:t>Musa</a:t>
            </a:r>
            <a:r>
              <a:rPr lang="bs-Latn-BA" dirty="0" smtClean="0"/>
              <a:t>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Harun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Zulkifl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Davud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Sulejman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Iljas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El-Jesea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Junus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Zekerija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/>
              <a:t>Jahja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>
                <a:solidFill>
                  <a:srgbClr val="FF0000"/>
                </a:solidFill>
              </a:rPr>
              <a:t>Isa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bs-Latn-BA" dirty="0" smtClean="0">
                <a:solidFill>
                  <a:srgbClr val="FF0000"/>
                </a:solidFill>
              </a:rPr>
              <a:t>Muhammed a.s.</a:t>
            </a:r>
            <a:endParaRPr lang="bs-Latn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861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/>
          <a:lstStyle/>
          <a:p>
            <a:r>
              <a:rPr lang="bs-Latn-BA" dirty="0" smtClean="0"/>
              <a:t>Najodabraniji poslanici su: Nuh, Ibrahim, Musa, Isa i Muhammed a.s i oni se zovu jednim zajedničkim imenom ULUL </a:t>
            </a:r>
            <a:r>
              <a:rPr lang="bs-Latn-BA" dirty="0" smtClean="0"/>
              <a:t>‚AZM</a:t>
            </a:r>
            <a:endParaRPr lang="bs-Latn-BA" dirty="0" smtClean="0"/>
          </a:p>
          <a:p>
            <a:r>
              <a:rPr lang="bs-Latn-BA" dirty="0" smtClean="0"/>
              <a:t>Najodabraniji od svih poslanika jeste Muhammed a.s., koji je ujedno i posljednji Božiji poslanik tz. </a:t>
            </a:r>
            <a:r>
              <a:rPr lang="bs-Latn-BA" dirty="0"/>
              <a:t>p</a:t>
            </a:r>
            <a:r>
              <a:rPr lang="bs-Latn-BA" dirty="0" smtClean="0"/>
              <a:t>osle njega neće više biti poslanika, kao što posle Kur‘ana neće više biti objava</a:t>
            </a:r>
          </a:p>
          <a:p>
            <a:r>
              <a:rPr lang="bs-Latn-BA" dirty="0" smtClean="0"/>
              <a:t>Svi ovi poslanici, i nabrojani i ne nabrojani, su uvijek nosili jednu poruku, a ona glasi LA ILAHE ILLELLAH – Nema Boga sem Allaha</a:t>
            </a:r>
          </a:p>
          <a:p>
            <a:r>
              <a:rPr lang="bs-Latn-BA" dirty="0" smtClean="0"/>
              <a:t>Napominjem kada se spomene ime nekog Božijeg poslanika treba reći </a:t>
            </a:r>
            <a:r>
              <a:rPr lang="bs-Latn-BA" dirty="0" smtClean="0">
                <a:solidFill>
                  <a:srgbClr val="FF0000"/>
                </a:solidFill>
              </a:rPr>
              <a:t>alejhis selam – </a:t>
            </a:r>
            <a:r>
              <a:rPr lang="bs-Latn-BA" dirty="0" smtClean="0">
                <a:solidFill>
                  <a:schemeClr val="tx1"/>
                </a:solidFill>
              </a:rPr>
              <a:t>što znači Allah ga blagoslovio</a:t>
            </a:r>
          </a:p>
          <a:p>
            <a:r>
              <a:rPr lang="bs-Latn-BA" dirty="0" smtClean="0">
                <a:solidFill>
                  <a:schemeClr val="tx1"/>
                </a:solidFill>
              </a:rPr>
              <a:t>Alejhis selam se skraćeno piše a.s.</a:t>
            </a:r>
            <a:endParaRPr lang="bs-Latn-BA" dirty="0" smtClean="0">
              <a:solidFill>
                <a:srgbClr val="FF0000"/>
              </a:solidFill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287612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Čime su se bavili Božiji poslanici?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Svaki Božiji poslanik je imao neko svoje zanimanje (zanat), pored misije poslanstva, od kojeg bi zarađivao za život sebi i svojoj porodici</a:t>
            </a:r>
          </a:p>
          <a:p>
            <a:r>
              <a:rPr lang="bs-Latn-BA" dirty="0" smtClean="0"/>
              <a:t>Niti jedan poslanik nije živio na teret drugih ljudi, niti su primali milostinju</a:t>
            </a:r>
          </a:p>
          <a:p>
            <a:r>
              <a:rPr lang="bs-Latn-BA" dirty="0" smtClean="0"/>
              <a:t>Smatra se da svi osnovni zanati bez kojih je nezamisliv život na ovome svijetu potiču od nekog Božijeg Poslanika</a:t>
            </a:r>
          </a:p>
          <a:p>
            <a:pPr marL="0" indent="0">
              <a:buNone/>
            </a:pPr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0574107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s-Latn-BA" dirty="0" smtClean="0"/>
              <a:t>Muhammed  - pastir i trgovac</a:t>
            </a:r>
          </a:p>
          <a:p>
            <a:r>
              <a:rPr lang="bs-Latn-BA" dirty="0" smtClean="0"/>
              <a:t>Sulejman – graditelj</a:t>
            </a:r>
          </a:p>
          <a:p>
            <a:r>
              <a:rPr lang="bs-Latn-BA" dirty="0" smtClean="0"/>
              <a:t>Davud – pravio pancire</a:t>
            </a:r>
          </a:p>
          <a:p>
            <a:r>
              <a:rPr lang="bs-Latn-BA" dirty="0" smtClean="0"/>
              <a:t>Isa – tesar</a:t>
            </a:r>
          </a:p>
          <a:p>
            <a:r>
              <a:rPr lang="bs-Latn-BA" dirty="0" smtClean="0"/>
              <a:t>Idris  - krojač</a:t>
            </a:r>
          </a:p>
          <a:p>
            <a:r>
              <a:rPr lang="bs-Latn-BA" dirty="0" smtClean="0"/>
              <a:t>Adem - zemljoradnik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 dirty="0" smtClean="0"/>
              <a:t>Ismail – lovac</a:t>
            </a:r>
          </a:p>
          <a:p>
            <a:r>
              <a:rPr lang="bs-Latn-BA" dirty="0" smtClean="0"/>
              <a:t>Junus – ribar</a:t>
            </a:r>
          </a:p>
          <a:p>
            <a:r>
              <a:rPr lang="bs-Latn-BA" dirty="0" smtClean="0"/>
              <a:t>Nuh – stolar</a:t>
            </a:r>
          </a:p>
          <a:p>
            <a:r>
              <a:rPr lang="bs-Latn-BA" dirty="0" smtClean="0"/>
              <a:t>Zulkifl – pekar</a:t>
            </a:r>
          </a:p>
          <a:p>
            <a:r>
              <a:rPr lang="bs-Latn-BA" dirty="0" smtClean="0"/>
              <a:t>Jusuf – upravitelj itd.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20871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Koje su osobine Božijih poslanika?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Božiji poslanici su što se tiče fizičkog izgleda obični ljudi kao i mi, ljudi od krvi i mesa</a:t>
            </a:r>
          </a:p>
          <a:p>
            <a:r>
              <a:rPr lang="bs-Latn-BA" dirty="0" smtClean="0"/>
              <a:t>Ali što se tiče moralno-psihičkih(odgoja, ponašanja, znanja, dijela...) osobina Božiji poslanici su najsavršenija Allahova stvorenja</a:t>
            </a:r>
          </a:p>
          <a:p>
            <a:r>
              <a:rPr lang="bs-Latn-BA" dirty="0" smtClean="0"/>
              <a:t>Božiji </a:t>
            </a:r>
            <a:r>
              <a:rPr lang="bs-Latn-BA" dirty="0"/>
              <a:t>poslanici su Allahovom voljom odgajani i poučavani za misiju </a:t>
            </a:r>
            <a:r>
              <a:rPr lang="bs-Latn-BA" dirty="0" smtClean="0"/>
              <a:t>poslanstva</a:t>
            </a:r>
          </a:p>
          <a:p>
            <a:r>
              <a:rPr lang="bs-Latn-BA" dirty="0"/>
              <a:t>Allah dž.š. je odlikovao Božije poslanike svojstvima koje niko, osim njih, nije imao 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034238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1245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Ve rusulihi – Vjerujem u Božije poslanike</vt:lpstr>
      <vt:lpstr>Ponovimo </vt:lpstr>
      <vt:lpstr>Ko su Božiji poslanici?</vt:lpstr>
      <vt:lpstr>Koliko je bilo Božijih poslanika?</vt:lpstr>
      <vt:lpstr>PowerPoint Presentation</vt:lpstr>
      <vt:lpstr>PowerPoint Presentation</vt:lpstr>
      <vt:lpstr>Čime su se bavili Božiji poslanici?</vt:lpstr>
      <vt:lpstr>PowerPoint Presentation</vt:lpstr>
      <vt:lpstr>Koje su osobine Božijih poslanika?</vt:lpstr>
      <vt:lpstr>Svi Božiji poslanici su imali sljedeće osobine:</vt:lpstr>
      <vt:lpstr>Znajmo </vt:lpstr>
      <vt:lpstr>Hikaja </vt:lpstr>
      <vt:lpstr>Šta je to mudžiza?</vt:lpstr>
      <vt:lpstr>Mudžiza je radi izazova</vt:lpstr>
      <vt:lpstr>Vrste mudžiza</vt:lpstr>
      <vt:lpstr>Neke od mudžiza Allahovih Poslanika</vt:lpstr>
      <vt:lpstr>PowerPoint Presentation</vt:lpstr>
      <vt:lpstr>Hikaja – Ibrahim a.s i mrav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 rusulihi – Vjerujem u Božije poslanike</dc:title>
  <dc:creator>Enes</dc:creator>
  <cp:lastModifiedBy>Enes</cp:lastModifiedBy>
  <cp:revision>16</cp:revision>
  <dcterms:created xsi:type="dcterms:W3CDTF">2020-10-23T06:14:59Z</dcterms:created>
  <dcterms:modified xsi:type="dcterms:W3CDTF">2022-04-18T08:02:49Z</dcterms:modified>
</cp:coreProperties>
</file>