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7"/>
  </p:notesMasterIdLst>
  <p:sldIdLst>
    <p:sldId id="318" r:id="rId4"/>
    <p:sldId id="281" r:id="rId5"/>
    <p:sldId id="322" r:id="rId6"/>
    <p:sldId id="274" r:id="rId7"/>
    <p:sldId id="279" r:id="rId8"/>
    <p:sldId id="282" r:id="rId9"/>
    <p:sldId id="280" r:id="rId10"/>
    <p:sldId id="288" r:id="rId11"/>
    <p:sldId id="295" r:id="rId12"/>
    <p:sldId id="323" r:id="rId13"/>
    <p:sldId id="284" r:id="rId14"/>
    <p:sldId id="302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5" autoAdjust="0"/>
    <p:restoredTop sz="96196" autoAdjust="0"/>
  </p:normalViewPr>
  <p:slideViewPr>
    <p:cSldViewPr snapToGrid="0" showGuides="1">
      <p:cViewPr varScale="1">
        <p:scale>
          <a:sx n="111" d="100"/>
          <a:sy n="111" d="100"/>
        </p:scale>
        <p:origin x="900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21-11-19T06:19:24.77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484FB65-3E7A-447E-9638-F105916E8556}" emma:medium="tactile" emma:mode="ink">
          <msink:context xmlns:msink="http://schemas.microsoft.com/ink/2010/main" type="writingRegion" rotatedBoundingBox="9886,9659 11516,9570 11587,10864 9956,10953"/>
        </emma:interpretation>
      </emma:emma>
    </inkml:annotationXML>
    <inkml:traceGroup>
      <inkml:annotationXML>
        <emma:emma xmlns:emma="http://www.w3.org/2003/04/emma" version="1.0">
          <emma:interpretation id="{83969755-D151-441E-A0CA-00754516D4E1}" emma:medium="tactile" emma:mode="ink">
            <msink:context xmlns:msink="http://schemas.microsoft.com/ink/2010/main" type="paragraph" rotatedBoundingBox="9886,9659 11516,9570 11587,10864 9956,10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3759F6-E404-434B-97FD-17ADDB9A09B7}" emma:medium="tactile" emma:mode="ink">
              <msink:context xmlns:msink="http://schemas.microsoft.com/ink/2010/main" type="inkBullet" rotatedBoundingBox="9911,10128 9926,10127 9927,10142 9912,10143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-743-464 0</inkml:trace>
      </inkml:traceGroup>
      <inkml:traceGroup>
        <inkml:annotationXML>
          <emma:emma xmlns:emma="http://www.w3.org/2003/04/emma" version="1.0">
            <emma:interpretation id="{E65366D7-0AEE-4C8E-9372-8361FF26B980}" emma:medium="tactile" emma:mode="ink">
              <msink:context xmlns:msink="http://schemas.microsoft.com/ink/2010/main" type="line" rotatedBoundingBox="9948,9656 11516,9570 11545,10097 9976,10182"/>
            </emma:interpretation>
          </emma:emma>
        </inkml:annotationXML>
        <inkml:traceGroup>
          <inkml:annotationXML>
            <emma:emma xmlns:emma="http://www.w3.org/2003/04/emma" version="1.0">
              <emma:interpretation id="{915DFA8E-FEE8-4B8E-A346-DB683864BDB1}" emma:medium="tactile" emma:mode="ink">
                <msink:context xmlns:msink="http://schemas.microsoft.com/ink/2010/main" type="inkWord" rotatedBoundingBox="9950,9702 10256,9685 10282,10166 9976,10182"/>
              </emma:interpretation>
            </emma:emma>
          </inkml:annotationXML>
          <inkml:trace contextRef="#ctx0" brushRef="#br0" timeOffset="-9204.016">-557-898 0</inkml:trace>
          <inkml:trace contextRef="#ctx0" brushRef="#br0" timeOffset="-8611.2151">-650-805 0</inkml:trace>
          <inkml:trace contextRef="#ctx0" brushRef="#br0" timeOffset="-7971.614">-650-743 0</inkml:trace>
          <inkml:trace contextRef="#ctx0" brushRef="#br0" timeOffset="-7425.613">-650-650 0</inkml:trace>
          <inkml:trace contextRef="#ctx0" brushRef="#br0" timeOffset="-3588.0063">-465-774 0</inkml:trace>
          <inkml:trace contextRef="#ctx0" brushRef="#br0" timeOffset="-11138.4195">-496-712 0</inkml:trace>
          <inkml:trace contextRef="#ctx0" brushRef="#br0" timeOffset="-9765.6171">-465-712 0</inkml:trace>
          <inkml:trace contextRef="#ctx0" brushRef="#br0" timeOffset="-6832.812">-526-619 0</inkml:trace>
          <inkml:trace contextRef="#ctx0" brushRef="#br0" timeOffset="-2090.4036">-403-712 0</inkml:trace>
          <inkml:trace contextRef="#ctx0" brushRef="#br0" timeOffset="-6333.6111">-496-619 0</inkml:trace>
          <inkml:trace contextRef="#ctx0" brushRef="#br0" timeOffset="717.6013">-681-464 0</inkml:trace>
          <inkml:trace contextRef="#ctx0" brushRef="#br0" timeOffset="-10452.0183">-465-619 0</inkml:trace>
          <inkml:trace contextRef="#ctx0" brushRef="#br0" timeOffset="-5647.2099">-526-464 0</inkml:trace>
          <inkml:trace contextRef="#ctx0" brushRef="#br0" timeOffset="4040.4071">-434-526 0</inkml:trace>
          <inkml:trace contextRef="#ctx0" brushRef="#br0" timeOffset="6302.4111">-526-433 0</inkml:trace>
          <inkml:trace contextRef="#ctx0" brushRef="#br0" timeOffset="2246.404">-434-495 0</inkml:trace>
        </inkml:traceGroup>
        <inkml:traceGroup>
          <inkml:annotationXML>
            <emma:emma xmlns:emma="http://www.w3.org/2003/04/emma" version="1.0">
              <emma:interpretation id="{F861C3A4-B7EA-4617-9C02-E8A477D3ED16}" emma:medium="tactile" emma:mode="ink">
                <msink:context xmlns:msink="http://schemas.microsoft.com/ink/2010/main" type="inkWord" rotatedBoundingBox="10592,9632 10607,9631 10608,9646 10593,9647"/>
              </emma:interpretation>
            </emma:emma>
          </inkml:annotationXML>
          <inkml:trace contextRef="#ctx0" brushRef="#br0" timeOffset="-16551.6289">-62-960 0</inkml:trace>
        </inkml:traceGroup>
        <inkml:traceGroup>
          <inkml:annotationXML>
            <emma:emma xmlns:emma="http://www.w3.org/2003/04/emma" version="1.0">
              <emma:interpretation id="{6D82D2BF-EFB3-45D0-9605-B03694EC21A4}" emma:medium="tactile" emma:mode="ink">
                <msink:context xmlns:msink="http://schemas.microsoft.com/ink/2010/main" type="inkWord" rotatedBoundingBox="10964,9601 10979,9600 10980,9615 10965,9616"/>
              </emma:interpretation>
            </emma:emma>
          </inkml:annotationXML>
          <inkml:trace contextRef="#ctx0" brushRef="#br0" timeOffset="-14055.6246">310-991 0</inkml:trace>
        </inkml:traceGroup>
        <inkml:traceGroup>
          <inkml:annotationXML>
            <emma:emma xmlns:emma="http://www.w3.org/2003/04/emma" version="1.0">
              <emma:interpretation id="{B6B6DB33-086F-48DD-9499-BC34B718A9CF}" emma:medium="tactile" emma:mode="ink">
                <msink:context xmlns:msink="http://schemas.microsoft.com/ink/2010/main" type="inkWord" rotatedBoundingBox="11305,9849 11320,9848 11321,9863 11306,9864"/>
              </emma:interpretation>
            </emma:emma>
          </inkml:annotationXML>
          <inkml:trace contextRef="#ctx0" brushRef="#br0" timeOffset="21621.638">651-743 0</inkml:trace>
        </inkml:traceGroup>
        <inkml:traceGroup>
          <inkml:annotationXML>
            <emma:emma xmlns:emma="http://www.w3.org/2003/04/emma" version="1.0">
              <emma:interpretation id="{A1BFA615-FE05-40A2-A8A6-42D3209D5EBF}" emma:medium="tactile" emma:mode="ink">
                <msink:context xmlns:msink="http://schemas.microsoft.com/ink/2010/main" type="inkWord" rotatedBoundingBox="11327,9792 11528,9781 11544,10075 11343,10086"/>
              </emma:interpretation>
            </emma:emma>
          </inkml:annotationXML>
          <inkml:trace contextRef="#ctx0" brushRef="#br0" timeOffset="13244.4233">713-650 0</inkml:trace>
          <inkml:trace contextRef="#ctx0" brushRef="#br0" timeOffset="14648.4258">713-743 0</inkml:trace>
          <inkml:trace contextRef="#ctx0" brushRef="#br0" timeOffset="12636.0222">774-526 0</inkml:trace>
          <inkml:trace contextRef="#ctx0" brushRef="#br0" timeOffset="15724.8277">682-619 0</inkml:trace>
          <inkml:trace contextRef="#ctx0" brushRef="#br0" timeOffset="16473.6289">682-712 0</inkml:trace>
          <inkml:trace contextRef="#ctx0" brushRef="#br0" timeOffset="17971.2316">774-805 0</inkml:trace>
          <inkml:trace contextRef="#ctx0" brushRef="#br0" timeOffset="17082.03">774-805 0</inkml:trace>
          <inkml:trace contextRef="#ctx0" brushRef="#br0" timeOffset="12074.4212">836-557 0</inkml:trace>
          <inkml:trace contextRef="#ctx0" brushRef="#br0" timeOffset="20748.0364">836-743 0</inkml:trace>
          <inkml:trace contextRef="#ctx0" brushRef="#br0" timeOffset="11403.6201">867-650 0</inkml:trace>
        </inkml:traceGroup>
      </inkml:traceGroup>
      <inkml:traceGroup>
        <inkml:annotationXML>
          <emma:emma xmlns:emma="http://www.w3.org/2003/04/emma" version="1.0">
            <emma:interpretation id="{0A98B82C-C75B-4E73-9EAB-8AF3FF4D62F1}" emma:medium="tactile" emma:mode="ink">
              <msink:context xmlns:msink="http://schemas.microsoft.com/ink/2010/main" type="line" rotatedBoundingBox="10820,10514 11023,10822 10844,10940 10641,10633"/>
            </emma:interpretation>
          </emma:emma>
        </inkml:annotationXML>
        <inkml:traceGroup>
          <inkml:annotationXML>
            <emma:emma xmlns:emma="http://www.w3.org/2003/04/emma" version="1.0">
              <emma:interpretation id="{A8CFA638-37A7-4044-8E3F-78C4007A40B8}" emma:medium="tactile" emma:mode="ink">
                <msink:context xmlns:msink="http://schemas.microsoft.com/ink/2010/main" type="inkWord" rotatedBoundingBox="10820,10514 11023,10822 10844,10940 10641,10633"/>
              </emma:interpretation>
            </emma:emma>
          </inkml:annotationXML>
          <inkml:trace contextRef="#ctx0" brushRef="#br0" timeOffset="-19484.4342">62 156 0,'0'0'171,"0"0"-139,62 0-32,-62-31 109,31 31 62,0 0-139,-31 0 14,31 0-46,-31 0 437,31 0-421,-31 31-1,0 0-15,0 0 16,0-31-16,0 30 16,0 1-1,0-31-15,0 31 16,0-31 15,0 0 421,0 0-358,-31 0-78,31 0-1,0-31-15,0 31 952,0-31-937,0 31-15,0-30 32,0 30-32,0-31 124,0 0-30,0 31-78,0-31 280,0 31-187,0-31-109,0 31 109,-31-31 375,31 31-172,-31 0-234,31 0-16,-31 0-62,0 0 63,31 0-32,-31 0 0,31 0 921,0 0-937,31 0-15,0 0 16,-31 0 0,31 0-1,-31 0 1,31 0 15,0 0-15,-31 0 15,0 0 608,0 0-623,-31 0 390,31 0-406,-31 0 171,0 0-155,0 0-1,31 0 407,-31 0-422,31 0 124,-62-31-92,62 31-32,0 0 374,0 0-358,0 0 46,31 0-62,0 0 16,0-31 15,0 31-16,-31 0 79,31 0-78,0 0-16,0 0 15,-31 0 32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21-11-19T06:20:32.04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5B1E9D4-9249-4057-81D0-1B3BAE5397A8}" emma:medium="tactile" emma:mode="ink">
          <msink:context xmlns:msink="http://schemas.microsoft.com/ink/2010/main" type="writingRegion" rotatedBoundingBox="11534,10212 9943,10293 9922,9888 11513,9808"/>
        </emma:interpretation>
      </emma:emma>
    </inkml:annotationXML>
    <inkml:traceGroup>
      <inkml:annotationXML>
        <emma:emma xmlns:emma="http://www.w3.org/2003/04/emma" version="1.0">
          <emma:interpretation id="{B6C7BB43-6F6E-4BA4-B543-FE7FC60C56F1}" emma:medium="tactile" emma:mode="ink">
            <msink:context xmlns:msink="http://schemas.microsoft.com/ink/2010/main" type="paragraph" rotatedBoundingBox="11534,10212 9943,10293 9922,9888 11513,9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3F9875-6C9D-4975-B539-EED527FF1DE3}" emma:medium="tactile" emma:mode="ink">
              <msink:context xmlns:msink="http://schemas.microsoft.com/ink/2010/main" type="line" rotatedBoundingBox="11534,10212 9943,10293 9922,9888 11513,9808"/>
            </emma:interpretation>
          </emma:emma>
        </inkml:annotationXML>
        <inkml:traceGroup>
          <inkml:annotationXML>
            <emma:emma xmlns:emma="http://www.w3.org/2003/04/emma" version="1.0">
              <emma:interpretation id="{38F34DFB-4868-474D-8174-6FF5B970DD51}" emma:medium="tactile" emma:mode="ink">
                <msink:context xmlns:msink="http://schemas.microsoft.com/ink/2010/main" type="inkWord" rotatedBoundingBox="11534,10212 11368,10221 11349,9856 11515,9847"/>
              </emma:interpretation>
            </emma:emma>
          </inkml:annotationXML>
          <inkml:trace contextRef="#ctx0" brushRef="#br0">0 0 0</inkml:trace>
          <inkml:trace contextRef="#ctx0" brushRef="#br0" timeOffset="592.8009">-31 0 0</inkml:trace>
          <inkml:trace contextRef="#ctx0" brushRef="#br0" timeOffset="4165.2072">-31 0 0,'0'0'390,"0"31"-390,31 0 16,0 0-1,-31-31 17,0 31-17,-31-31 235,31 0-125,0-31-125,0 31 46,0-31 32,0 0-62,0 31 0,0-31 77,0 31-77,0-31-16,0 31 452,0 31-452,0 0 16,0-31-16,0 31 15,0-31-15,0 31 16,0-31 0,0 62-16,-31-62 140,0 0-93,1 31 93,30 0-140,0-31 453,0 31-453,0 0 15,0 0-15,0-31 16,-31 31 31</inkml:trace>
        </inkml:traceGroup>
        <inkml:traceGroup>
          <inkml:annotationXML>
            <emma:emma xmlns:emma="http://www.w3.org/2003/04/emma" version="1.0">
              <emma:interpretation id="{BEF05D8A-5DAB-4D89-B847-EDD51ECCE645}" emma:medium="tactile" emma:mode="ink">
                <msink:context xmlns:msink="http://schemas.microsoft.com/ink/2010/main" type="inkWord" rotatedBoundingBox="10203,10269 9942,10283 9922,9888 10183,9875"/>
              </emma:interpretation>
            </emma:emma>
          </inkml:annotationXML>
          <inkml:trace contextRef="#ctx0" brushRef="#br0" timeOffset="11076.0194">-1486 93 0,'0'31'250,"31"-31"-234,-31 31 15,0 0-16,0-31-15,0 31 47,0-31-31,31 31 46,-31-31 110,0 0-172,0-31 15,0 31-15,0-31 16,0 0-16,0 31 16,0-31-16,0 31 15,0-31 1,0 31-16,0-31 15,31 0 188,-31 31-172,0 31-31,0-31 16,0 31-16,0-31 16,0 62-16,0-62 15,0 31-15,0 0 16,0-31-16,0 31 15,0 0-15,0-31 47,0 0 125,0-31-157,0 0 1,0 0-16,0-31 16,0 0-1,0 62-15,0-31 16,0 0 140,0 62-125,0-31-15,0 31-16,0 0 15,0-31-15,0 31 16,0-31-16,0 31 15,0-31-15,0 31 16,0-31 156,0 0-157,0-31-15,0 31 16,0-31-1,0 31 1,0-31 0,0 0 186,31 31-170,-31 31-17,30-31-15,-30 31 16,0-31-1,0 31 1,0-31 15,31 0 125,-31 0-140,0-31 77,0 31 141,0 0-218,0 31 0,0-31-16,0 31 15,0-31-15,-31 31 234,1-31-156,30 0-62,-31 0 46,31 0-62,-31 0 16,31 0-1,-31 0-15,0 0 16,31 0 15,0-31 0,0 31 250,0 0-265,0 31-16,0 0 15,0 0-15,0-31 16,-31 62 0,0-31-1,31 0 63,0-31-62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E9469-764A-48D1-830D-ACB55DA071B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D82B-BB9A-4773-AAA0-AEC1E5267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AD82B-BB9A-4773-AAA0-AEC1E52679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5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55990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837803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153240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8BD7D1-774E-4810-8D76-AE960484BCA1}"/>
              </a:ext>
            </a:extLst>
          </p:cNvPr>
          <p:cNvSpPr/>
          <p:nvPr userDrawn="1"/>
        </p:nvSpPr>
        <p:spPr>
          <a:xfrm>
            <a:off x="0" y="3084504"/>
            <a:ext cx="1219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4C5A453-65CA-4976-A67F-B70CC22BDACC}"/>
              </a:ext>
            </a:extLst>
          </p:cNvPr>
          <p:cNvGrpSpPr/>
          <p:nvPr userDrawn="1"/>
        </p:nvGrpSpPr>
        <p:grpSpPr>
          <a:xfrm>
            <a:off x="4763852" y="1641152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7BB696D8-1A46-4DD9-88EC-FD875272AAC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A1E62BD-394B-4248-9BED-85517F6BA23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2CEC4F5A-8D13-457D-A587-1EA46770D5D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71876F4B-1B61-4A61-ABDF-38644C966BC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701E8847-F9BA-46B4-A146-96B5AFF5D5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4DE5835-0F1F-4DFC-B1FC-3B7E64ACFA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2052722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F24A19-DEE2-4C59-B1D9-7E2E98BE137C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AF1E9B6B-F73A-43BB-AC8E-EF020608B339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D5551FC8-FAB8-4191-A86A-D30E5631767D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DD9FBD0-B703-40D0-A300-0C8A3AEC53C8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D92E36DD-69F1-4FF3-8419-728575E16099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196A5B52-7AC9-47B7-8793-4EDF5F79CE4C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C2ACD90-1E63-491A-B8B5-09B02FBA7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CDA03F6-FE28-4973-AE33-19E2975F8363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aphic 14">
            <a:extLst>
              <a:ext uri="{FF2B5EF4-FFF2-40B4-BE49-F238E27FC236}">
                <a16:creationId xmlns:a16="http://schemas.microsoft.com/office/drawing/2014/main" id="{9204D6DB-F6EA-4363-B7C0-669074B7EFAD}"/>
              </a:ext>
            </a:extLst>
          </p:cNvPr>
          <p:cNvGrpSpPr/>
          <p:nvPr userDrawn="1"/>
        </p:nvGrpSpPr>
        <p:grpSpPr>
          <a:xfrm>
            <a:off x="900027" y="1906700"/>
            <a:ext cx="5284007" cy="4155961"/>
            <a:chOff x="2444748" y="555045"/>
            <a:chExt cx="7282048" cy="57274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D4F50D-DA74-44B8-A485-BD482707A09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7C03672-F927-48A6-9646-B1D1976F8FF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5DB077-E612-457D-90DA-848737FB3F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42780F-48A2-4B26-9CEE-EB8BC7A0500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089CC6-7C88-48A9-AADD-37D60F8EE5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5882EC-CE61-4A48-9BEA-0AB9CEC8B5A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55CF1F7-81E9-45AE-ACDC-2B2D368467A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F879FB-6AED-4A9E-96A7-D4331CF056F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30280A3-FC8E-4B67-8163-4F72E5F7092B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438CA9E-C483-4B0F-8E15-5CEA86AA034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89250" y="2081720"/>
            <a:ext cx="4890798" cy="28232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C74C7C-4173-4390-9B62-5F9DC8F03BD2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2611662F-A7C0-46A1-BFC3-1F1F064E477D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B672601-65CA-44F7-BC08-9D6EA9C2E46C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A8BAB62-8BE3-46A9-A1BA-A2D9A1A1FE0D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24333BE2-6EDB-46D1-AC52-5AB6D52F18F2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AE02611A-C481-4D16-9F52-3854D580C813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E8E2D26-583D-4101-8D31-21B446E00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8071743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807C618-E5BF-4CE4-BC2D-EC6E0C73971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5440127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7B1519-FB0F-4532-9389-9EF70CB0640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AF9D1D2-2D5A-405E-97F9-9C9635A49B5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C95C37A-10E8-4B14-8A77-5AB61D3E5C6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1318EB2-DC6C-4ACB-9E9B-97BA44EA18F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9200149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AD309-23D4-44C0-9D64-79E7FAD671D2}"/>
              </a:ext>
            </a:extLst>
          </p:cNvPr>
          <p:cNvSpPr/>
          <p:nvPr userDrawn="1"/>
        </p:nvSpPr>
        <p:spPr>
          <a:xfrm>
            <a:off x="3066222" y="4026571"/>
            <a:ext cx="44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79679C48-5407-4D3E-91E0-1EF95FB732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401802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1AA56D-9F51-4548-8A03-959C9407DEA4}"/>
              </a:ext>
            </a:extLst>
          </p:cNvPr>
          <p:cNvSpPr/>
          <p:nvPr userDrawn="1"/>
        </p:nvSpPr>
        <p:spPr>
          <a:xfrm>
            <a:off x="3066222" y="1892511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1B2421DD-6580-439F-A896-99B266F0E8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92511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자유형: 도형 22">
            <a:extLst>
              <a:ext uri="{FF2B5EF4-FFF2-40B4-BE49-F238E27FC236}">
                <a16:creationId xmlns:a16="http://schemas.microsoft.com/office/drawing/2014/main" id="{3F52A6B3-42BE-4E2C-864F-4B3C4819524C}"/>
              </a:ext>
            </a:extLst>
          </p:cNvPr>
          <p:cNvSpPr/>
          <p:nvPr userDrawn="1"/>
        </p:nvSpPr>
        <p:spPr>
          <a:xfrm>
            <a:off x="726229" y="189251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2" name="자유형: 도형 23">
            <a:extLst>
              <a:ext uri="{FF2B5EF4-FFF2-40B4-BE49-F238E27FC236}">
                <a16:creationId xmlns:a16="http://schemas.microsoft.com/office/drawing/2014/main" id="{45949401-E889-46F8-B56F-6D2C1A69C625}"/>
              </a:ext>
            </a:extLst>
          </p:cNvPr>
          <p:cNvSpPr/>
          <p:nvPr userDrawn="1"/>
        </p:nvSpPr>
        <p:spPr>
          <a:xfrm>
            <a:off x="726229" y="402657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69949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4739" y="4444182"/>
            <a:ext cx="10687667" cy="124869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3" y="5692875"/>
            <a:ext cx="10668000" cy="904568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3137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54307DC-3A91-4E71-94CE-72BBCE41F715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26A4517D-D57D-4C7C-A103-09506C56E3A5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09B59339-1F03-41BC-83FB-F8C70E4D19F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6ACF6C-9C3D-4933-B6CC-7CFA45A380C5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EC84844-21F9-4A8F-ACE6-0BEE7523A078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6F23DCF8-13A9-4A90-B4A8-F86366E5B6E9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81787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91159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450601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806115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01039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65" r:id="rId11"/>
    <p:sldLayoutId id="2147483679" r:id="rId12"/>
    <p:sldLayoutId id="2147483683" r:id="rId13"/>
    <p:sldLayoutId id="2147483681" r:id="rId14"/>
    <p:sldLayoutId id="2147483682" r:id="rId15"/>
    <p:sldLayoutId id="2147483684" r:id="rId16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2767697-BAFA-4104-96A6-C3D279C026CB}"/>
              </a:ext>
            </a:extLst>
          </p:cNvPr>
          <p:cNvSpPr/>
          <p:nvPr/>
        </p:nvSpPr>
        <p:spPr>
          <a:xfrm rot="10800000" flipH="1">
            <a:off x="0" y="-1"/>
            <a:ext cx="6068041" cy="6858000"/>
          </a:xfrm>
          <a:custGeom>
            <a:avLst/>
            <a:gdLst>
              <a:gd name="connsiteX0" fmla="*/ 1301604 w 6068041"/>
              <a:gd name="connsiteY0" fmla="*/ 6858000 h 6858000"/>
              <a:gd name="connsiteX1" fmla="*/ 4400982 w 6068041"/>
              <a:gd name="connsiteY1" fmla="*/ 6858000 h 6858000"/>
              <a:gd name="connsiteX2" fmla="*/ 6068041 w 6068041"/>
              <a:gd name="connsiteY2" fmla="*/ 5069335 h 6858000"/>
              <a:gd name="connsiteX3" fmla="*/ 1343355 w 6068041"/>
              <a:gd name="connsiteY3" fmla="*/ 0 h 6858000"/>
              <a:gd name="connsiteX4" fmla="*/ 0 w 6068041"/>
              <a:gd name="connsiteY4" fmla="*/ 0 h 6858000"/>
              <a:gd name="connsiteX5" fmla="*/ 0 w 6068041"/>
              <a:gd name="connsiteY5" fmla="*/ 1884119 h 6858000"/>
              <a:gd name="connsiteX6" fmla="*/ 2968663 w 6068041"/>
              <a:gd name="connsiteY6" fmla="*/ 50693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8041" h="6858000">
                <a:moveTo>
                  <a:pt x="1301604" y="6858000"/>
                </a:moveTo>
                <a:lnTo>
                  <a:pt x="4400982" y="6858000"/>
                </a:lnTo>
                <a:lnTo>
                  <a:pt x="6068041" y="5069335"/>
                </a:lnTo>
                <a:lnTo>
                  <a:pt x="1343355" y="0"/>
                </a:lnTo>
                <a:lnTo>
                  <a:pt x="0" y="0"/>
                </a:lnTo>
                <a:lnTo>
                  <a:pt x="0" y="1884119"/>
                </a:lnTo>
                <a:lnTo>
                  <a:pt x="2968663" y="5069335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591BCC6-3338-45D1-8148-6E358E0A2781}"/>
              </a:ext>
            </a:extLst>
          </p:cNvPr>
          <p:cNvSpPr/>
          <p:nvPr/>
        </p:nvSpPr>
        <p:spPr>
          <a:xfrm rot="10800000" flipH="1">
            <a:off x="0" y="-1"/>
            <a:ext cx="4536138" cy="6655698"/>
          </a:xfrm>
          <a:custGeom>
            <a:avLst/>
            <a:gdLst>
              <a:gd name="connsiteX0" fmla="*/ 0 w 4536138"/>
              <a:gd name="connsiteY0" fmla="*/ 6655698 h 6655698"/>
              <a:gd name="connsiteX1" fmla="*/ 2869079 w 4536138"/>
              <a:gd name="connsiteY1" fmla="*/ 6655698 h 6655698"/>
              <a:gd name="connsiteX2" fmla="*/ 4536138 w 4536138"/>
              <a:gd name="connsiteY2" fmla="*/ 4867033 h 6655698"/>
              <a:gd name="connsiteX3" fmla="*/ 0 w 4536138"/>
              <a:gd name="connsiteY3" fmla="*/ 0 h 6655698"/>
              <a:gd name="connsiteX4" fmla="*/ 0 w 4536138"/>
              <a:gd name="connsiteY4" fmla="*/ 3325467 h 6655698"/>
              <a:gd name="connsiteX5" fmla="*/ 1436760 w 4536138"/>
              <a:gd name="connsiteY5" fmla="*/ 4867033 h 6655698"/>
              <a:gd name="connsiteX6" fmla="*/ 0 w 4536138"/>
              <a:gd name="connsiteY6" fmla="*/ 6408599 h 665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138" h="6655698">
                <a:moveTo>
                  <a:pt x="0" y="6655698"/>
                </a:moveTo>
                <a:lnTo>
                  <a:pt x="2869079" y="6655698"/>
                </a:lnTo>
                <a:lnTo>
                  <a:pt x="4536138" y="4867033"/>
                </a:lnTo>
                <a:lnTo>
                  <a:pt x="0" y="0"/>
                </a:lnTo>
                <a:lnTo>
                  <a:pt x="0" y="3325467"/>
                </a:lnTo>
                <a:lnTo>
                  <a:pt x="1436760" y="4867033"/>
                </a:lnTo>
                <a:lnTo>
                  <a:pt x="0" y="6408599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F939AFA-8410-4304-B078-18875C4B14D2}"/>
              </a:ext>
            </a:extLst>
          </p:cNvPr>
          <p:cNvSpPr/>
          <p:nvPr/>
        </p:nvSpPr>
        <p:spPr>
          <a:xfrm rot="10800000" flipH="1">
            <a:off x="0" y="-1"/>
            <a:ext cx="3004233" cy="5012046"/>
          </a:xfrm>
          <a:custGeom>
            <a:avLst/>
            <a:gdLst>
              <a:gd name="connsiteX0" fmla="*/ 0 w 3004233"/>
              <a:gd name="connsiteY0" fmla="*/ 5012046 h 5012046"/>
              <a:gd name="connsiteX1" fmla="*/ 1337174 w 3004233"/>
              <a:gd name="connsiteY1" fmla="*/ 5012046 h 5012046"/>
              <a:gd name="connsiteX2" fmla="*/ 3004233 w 3004233"/>
              <a:gd name="connsiteY2" fmla="*/ 3223381 h 5012046"/>
              <a:gd name="connsiteX3" fmla="*/ 0 w 3004233"/>
              <a:gd name="connsiteY3" fmla="*/ 0 h 501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4233" h="5012046">
                <a:moveTo>
                  <a:pt x="0" y="5012046"/>
                </a:moveTo>
                <a:lnTo>
                  <a:pt x="1337174" y="5012046"/>
                </a:lnTo>
                <a:lnTo>
                  <a:pt x="3004233" y="32233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70D55-8FF6-40DA-9EA1-48105DE61A65}"/>
              </a:ext>
            </a:extLst>
          </p:cNvPr>
          <p:cNvSpPr txBox="1"/>
          <p:nvPr/>
        </p:nvSpPr>
        <p:spPr>
          <a:xfrm>
            <a:off x="586769" y="418515"/>
            <a:ext cx="643849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s-Latn-BA" sz="5400" dirty="0" smtClean="0">
                <a:solidFill>
                  <a:schemeClr val="bg1"/>
                </a:solidFill>
                <a:latin typeface="+mj-lt"/>
              </a:rPr>
              <a:t>Četvrti islamski šart  Zekat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D1D8F-569C-44D9-AD24-D01A5DB499A1}"/>
              </a:ext>
            </a:extLst>
          </p:cNvPr>
          <p:cNvSpPr txBox="1"/>
          <p:nvPr/>
        </p:nvSpPr>
        <p:spPr>
          <a:xfrm rot="18756716">
            <a:off x="586769" y="3872985"/>
            <a:ext cx="564373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altLang="ko-KR" dirty="0" smtClean="0">
                <a:solidFill>
                  <a:schemeClr val="bg1"/>
                </a:solidFill>
                <a:cs typeface="Arial" pitchFamily="34" charset="0"/>
              </a:rPr>
              <a:t>Pripremio: Enes ef. Habibović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D95599-BF97-4BCB-9369-5B1DC46E6081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0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37A2C9C-2560-4E56-9943-1136B6E47582}"/>
              </a:ext>
            </a:extLst>
          </p:cNvPr>
          <p:cNvGrpSpPr/>
          <p:nvPr/>
        </p:nvGrpSpPr>
        <p:grpSpPr>
          <a:xfrm flipH="1">
            <a:off x="-113895" y="2493613"/>
            <a:ext cx="3563936" cy="3105019"/>
            <a:chOff x="4070449" y="2766517"/>
            <a:chExt cx="2346599" cy="2044434"/>
          </a:xfrm>
        </p:grpSpPr>
        <p:sp>
          <p:nvSpPr>
            <p:cNvPr id="28" name="Diagonal Stripe 18">
              <a:extLst>
                <a:ext uri="{FF2B5EF4-FFF2-40B4-BE49-F238E27FC236}">
                  <a16:creationId xmlns:a16="http://schemas.microsoft.com/office/drawing/2014/main" id="{43A84E69-F87C-4E49-B5A2-CC7BDE81627A}"/>
                </a:ext>
              </a:extLst>
            </p:cNvPr>
            <p:cNvSpPr>
              <a:spLocks noChangeAspect="1"/>
            </p:cNvSpPr>
            <p:nvPr/>
          </p:nvSpPr>
          <p:spPr>
            <a:xfrm rot="18751434" flipH="1">
              <a:off x="4221563" y="3701472"/>
              <a:ext cx="1120838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9772" h="744371">
                  <a:moveTo>
                    <a:pt x="378735" y="332354"/>
                  </a:moveTo>
                  <a:cubicBezTo>
                    <a:pt x="382231" y="329029"/>
                    <a:pt x="386202" y="326061"/>
                    <a:pt x="391575" y="323831"/>
                  </a:cubicBezTo>
                  <a:cubicBezTo>
                    <a:pt x="404032" y="321528"/>
                    <a:pt x="409224" y="323623"/>
                    <a:pt x="417440" y="331318"/>
                  </a:cubicBezTo>
                  <a:cubicBezTo>
                    <a:pt x="428461" y="341866"/>
                    <a:pt x="433059" y="357495"/>
                    <a:pt x="429504" y="372385"/>
                  </a:cubicBezTo>
                  <a:cubicBezTo>
                    <a:pt x="429088" y="374125"/>
                    <a:pt x="428569" y="375825"/>
                    <a:pt x="427923" y="377465"/>
                  </a:cubicBezTo>
                  <a:lnTo>
                    <a:pt x="378735" y="332354"/>
                  </a:lnTo>
                  <a:close/>
                  <a:moveTo>
                    <a:pt x="260416" y="276780"/>
                  </a:moveTo>
                  <a:lnTo>
                    <a:pt x="304628" y="317326"/>
                  </a:lnTo>
                  <a:lnTo>
                    <a:pt x="304168" y="317442"/>
                  </a:lnTo>
                  <a:cubicBezTo>
                    <a:pt x="290503" y="320930"/>
                    <a:pt x="278790" y="316497"/>
                    <a:pt x="269792" y="307574"/>
                  </a:cubicBezTo>
                  <a:lnTo>
                    <a:pt x="269547" y="307865"/>
                  </a:lnTo>
                  <a:cubicBezTo>
                    <a:pt x="261831" y="299485"/>
                    <a:pt x="258455" y="288033"/>
                    <a:pt x="260416" y="276780"/>
                  </a:cubicBezTo>
                  <a:close/>
                  <a:moveTo>
                    <a:pt x="205111" y="226059"/>
                  </a:moveTo>
                  <a:lnTo>
                    <a:pt x="217849" y="237741"/>
                  </a:lnTo>
                  <a:cubicBezTo>
                    <a:pt x="213807" y="244973"/>
                    <a:pt x="208575" y="252910"/>
                    <a:pt x="206598" y="261191"/>
                  </a:cubicBezTo>
                  <a:cubicBezTo>
                    <a:pt x="198466" y="294406"/>
                    <a:pt x="204336" y="321834"/>
                    <a:pt x="234400" y="349511"/>
                  </a:cubicBezTo>
                  <a:cubicBezTo>
                    <a:pt x="255481" y="367415"/>
                    <a:pt x="283153" y="375547"/>
                    <a:pt x="310697" y="371933"/>
                  </a:cubicBezTo>
                  <a:cubicBezTo>
                    <a:pt x="324471" y="370126"/>
                    <a:pt x="337196" y="365103"/>
                    <a:pt x="348528" y="357586"/>
                  </a:cubicBezTo>
                  <a:lnTo>
                    <a:pt x="399081" y="403949"/>
                  </a:lnTo>
                  <a:cubicBezTo>
                    <a:pt x="384016" y="408155"/>
                    <a:pt x="367854" y="403876"/>
                    <a:pt x="356837" y="392768"/>
                  </a:cubicBezTo>
                  <a:lnTo>
                    <a:pt x="314643" y="434617"/>
                  </a:lnTo>
                  <a:cubicBezTo>
                    <a:pt x="340867" y="461056"/>
                    <a:pt x="379357" y="471213"/>
                    <a:pt x="415212" y="461156"/>
                  </a:cubicBezTo>
                  <a:cubicBezTo>
                    <a:pt x="426289" y="458049"/>
                    <a:pt x="436577" y="453163"/>
                    <a:pt x="445636" y="446643"/>
                  </a:cubicBezTo>
                  <a:lnTo>
                    <a:pt x="458458" y="458403"/>
                  </a:lnTo>
                  <a:lnTo>
                    <a:pt x="484827" y="429651"/>
                  </a:lnTo>
                  <a:lnTo>
                    <a:pt x="472962" y="418769"/>
                  </a:lnTo>
                  <a:cubicBezTo>
                    <a:pt x="479635" y="409048"/>
                    <a:pt x="484482" y="398018"/>
                    <a:pt x="487307" y="386184"/>
                  </a:cubicBezTo>
                  <a:cubicBezTo>
                    <a:pt x="495803" y="350599"/>
                    <a:pt x="484702" y="313234"/>
                    <a:pt x="458205" y="288148"/>
                  </a:cubicBezTo>
                  <a:lnTo>
                    <a:pt x="458365" y="287961"/>
                  </a:lnTo>
                  <a:cubicBezTo>
                    <a:pt x="458010" y="287660"/>
                    <a:pt x="457652" y="287362"/>
                    <a:pt x="457238" y="287133"/>
                  </a:cubicBezTo>
                  <a:lnTo>
                    <a:pt x="456855" y="286731"/>
                  </a:lnTo>
                  <a:lnTo>
                    <a:pt x="456789" y="286803"/>
                  </a:lnTo>
                  <a:cubicBezTo>
                    <a:pt x="435997" y="269986"/>
                    <a:pt x="407991" y="260836"/>
                    <a:pt x="382663" y="267770"/>
                  </a:cubicBezTo>
                  <a:cubicBezTo>
                    <a:pt x="366098" y="272306"/>
                    <a:pt x="351955" y="280465"/>
                    <a:pt x="337364" y="294414"/>
                  </a:cubicBezTo>
                  <a:lnTo>
                    <a:pt x="285048" y="246435"/>
                  </a:lnTo>
                  <a:lnTo>
                    <a:pt x="288103" y="245116"/>
                  </a:lnTo>
                  <a:cubicBezTo>
                    <a:pt x="301687" y="241306"/>
                    <a:pt x="316269" y="245154"/>
                    <a:pt x="326205" y="255171"/>
                  </a:cubicBezTo>
                  <a:lnTo>
                    <a:pt x="364189" y="217498"/>
                  </a:lnTo>
                  <a:cubicBezTo>
                    <a:pt x="340581" y="193696"/>
                    <a:pt x="305932" y="184553"/>
                    <a:pt x="273654" y="193607"/>
                  </a:cubicBezTo>
                  <a:cubicBezTo>
                    <a:pt x="262631" y="196699"/>
                    <a:pt x="252475" y="201748"/>
                    <a:pt x="243663" y="208482"/>
                  </a:cubicBezTo>
                  <a:lnTo>
                    <a:pt x="231479" y="197308"/>
                  </a:lnTo>
                  <a:lnTo>
                    <a:pt x="205111" y="226059"/>
                  </a:lnTo>
                  <a:close/>
                  <a:moveTo>
                    <a:pt x="0" y="190934"/>
                  </a:moveTo>
                  <a:cubicBezTo>
                    <a:pt x="86239" y="97561"/>
                    <a:pt x="119182" y="80735"/>
                    <a:pt x="243367" y="687"/>
                  </a:cubicBezTo>
                  <a:cubicBezTo>
                    <a:pt x="416987" y="-6545"/>
                    <a:pt x="635348" y="43550"/>
                    <a:pt x="704004" y="141585"/>
                  </a:cubicBezTo>
                  <a:cubicBezTo>
                    <a:pt x="772660" y="239621"/>
                    <a:pt x="799743" y="428944"/>
                    <a:pt x="655304" y="588900"/>
                  </a:cubicBezTo>
                  <a:cubicBezTo>
                    <a:pt x="505661" y="769866"/>
                    <a:pt x="320231" y="784759"/>
                    <a:pt x="187567" y="675408"/>
                  </a:cubicBezTo>
                  <a:cubicBezTo>
                    <a:pt x="79740" y="575950"/>
                    <a:pt x="27078" y="293885"/>
                    <a:pt x="0" y="1909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Diagonal Stripe 18">
              <a:extLst>
                <a:ext uri="{FF2B5EF4-FFF2-40B4-BE49-F238E27FC236}">
                  <a16:creationId xmlns:a16="http://schemas.microsoft.com/office/drawing/2014/main" id="{412AD1C7-B267-4C31-BE7E-5664D6EE82D8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1942C3D-81B4-4D2C-97AE-CD88A0529F04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F8ED4D5-B6A7-4034-9A30-3B72D53C575F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1D413CB-F885-49EE-B4AE-DF760CB7841E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7C5D0D-8902-45A2-A65E-C831E0CE06D1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89C353-4E74-4FB3-A8B2-3789CA8764DD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bs-Latn-BA" dirty="0" smtClean="0"/>
              <a:t>Kome se ne daje zekat?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1473349" y="2493613"/>
            <a:ext cx="1934491" cy="215546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TextBox 11"/>
          <p:cNvSpPr txBox="1"/>
          <p:nvPr/>
        </p:nvSpPr>
        <p:spPr>
          <a:xfrm>
            <a:off x="4259766" y="1545763"/>
            <a:ext cx="502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s-Latn-BA" sz="2000" dirty="0" smtClean="0"/>
              <a:t>Nemuslimanu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s-Latn-BA" sz="2000" dirty="0" smtClean="0"/>
              <a:t>Imućnom čovjeku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s-Latn-BA" sz="2000" dirty="0"/>
              <a:t>M</a:t>
            </a:r>
            <a:r>
              <a:rPr lang="bs-Latn-BA" sz="2000" dirty="0" smtClean="0"/>
              <a:t>aloljetnom djetetu imućnog čovjeka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s-Latn-BA" sz="2000" dirty="0" smtClean="0"/>
              <a:t>Uzlaznoj i silaznoj rodbini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s-Latn-BA" sz="2000" dirty="0" smtClean="0"/>
              <a:t>Supruga mužu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s-Latn-BA" sz="2000" dirty="0" smtClean="0"/>
              <a:t>U trajni vakuf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s-Latn-BA" sz="2000" dirty="0" smtClean="0"/>
              <a:t>Za ukop umrlog ili isplatu njegova duga siromašnog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s-Latn-BA" sz="2000" dirty="0"/>
              <a:t>Z</a:t>
            </a:r>
            <a:r>
              <a:rPr lang="bs-Latn-BA" sz="2000" dirty="0" smtClean="0"/>
              <a:t>a liječenje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s-Latn-BA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s-Latn-BA" dirty="0" smtClean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6874711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DC4640-E280-465D-A598-BAE556262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dirty="0" smtClean="0"/>
              <a:t>Sadekatul fitr</a:t>
            </a:r>
            <a:endParaRPr 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749836D8-F47A-4503-ADB7-17AB5580751D}"/>
              </a:ext>
            </a:extLst>
          </p:cNvPr>
          <p:cNvSpPr/>
          <p:nvPr/>
        </p:nvSpPr>
        <p:spPr>
          <a:xfrm>
            <a:off x="10919982" y="233647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DB89D313-1396-4EE3-8263-0B5FD7021357}"/>
              </a:ext>
            </a:extLst>
          </p:cNvPr>
          <p:cNvSpPr>
            <a:spLocks noChangeAspect="1"/>
          </p:cNvSpPr>
          <p:nvPr/>
        </p:nvSpPr>
        <p:spPr>
          <a:xfrm>
            <a:off x="70632" y="3859333"/>
            <a:ext cx="4679786" cy="10360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Odrasla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osoba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izdvaja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sadekatul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fitr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onoga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čiju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opskrbu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zadužena</a:t>
            </a:r>
            <a:r>
              <a:rPr lang="en-US" dirty="0">
                <a:solidFill>
                  <a:schemeClr val="tx1"/>
                </a:solidFill>
              </a:rPr>
              <a:t> od </a:t>
            </a:r>
            <a:r>
              <a:rPr lang="en-US" dirty="0" err="1">
                <a:solidFill>
                  <a:schemeClr val="tx1"/>
                </a:solidFill>
              </a:rPr>
              <a:t>svoje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porodice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9EAA1C34-196F-4F64-A8D9-E7C1604E3862}"/>
              </a:ext>
            </a:extLst>
          </p:cNvPr>
          <p:cNvSpPr/>
          <p:nvPr/>
        </p:nvSpPr>
        <p:spPr>
          <a:xfrm>
            <a:off x="936219" y="543900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E4E7A4CA-4A13-48C4-ADD3-11896365B8B2}"/>
              </a:ext>
            </a:extLst>
          </p:cNvPr>
          <p:cNvSpPr/>
          <p:nvPr/>
        </p:nvSpPr>
        <p:spPr>
          <a:xfrm>
            <a:off x="951952" y="227059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7CD6F866-80BC-40C8-8D70-01374C0A1B87}"/>
              </a:ext>
            </a:extLst>
          </p:cNvPr>
          <p:cNvSpPr/>
          <p:nvPr/>
        </p:nvSpPr>
        <p:spPr>
          <a:xfrm rot="2700000">
            <a:off x="10982054" y="3800951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B40F0D4A-447F-40D5-B385-0EFCABE041D9}"/>
              </a:ext>
            </a:extLst>
          </p:cNvPr>
          <p:cNvSpPr/>
          <p:nvPr/>
        </p:nvSpPr>
        <p:spPr>
          <a:xfrm>
            <a:off x="10938270" y="541493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7" r="2744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70632" y="2146833"/>
            <a:ext cx="4679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>
                <a:solidFill>
                  <a:srgbClr val="000000"/>
                </a:solidFill>
                <a:latin typeface="Times New Roman" panose="02020603050405020304" pitchFamily="18" charset="0"/>
              </a:rPr>
              <a:t>Svakom imućnom muslimanu vadžib je dati bajramsku sadaku ili sadaku za svršetak posta, zvanu </a:t>
            </a:r>
            <a:r>
              <a:rPr lang="bs-Latn-B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sadekai fitr</a:t>
            </a:r>
            <a:endParaRPr lang="bs-Latn-BA" dirty="0"/>
          </a:p>
        </p:txBody>
      </p:sp>
      <p:sp>
        <p:nvSpPr>
          <p:cNvPr id="6" name="Rectangle 5"/>
          <p:cNvSpPr/>
          <p:nvPr/>
        </p:nvSpPr>
        <p:spPr>
          <a:xfrm>
            <a:off x="3717" y="5737521"/>
            <a:ext cx="4746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s-Latn-BA" dirty="0"/>
          </a:p>
        </p:txBody>
      </p:sp>
      <p:sp>
        <p:nvSpPr>
          <p:cNvPr id="7" name="Rectangle 6"/>
          <p:cNvSpPr/>
          <p:nvPr/>
        </p:nvSpPr>
        <p:spPr>
          <a:xfrm>
            <a:off x="7441582" y="2169137"/>
            <a:ext cx="47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>
                <a:solidFill>
                  <a:srgbClr val="000000"/>
                </a:solidFill>
                <a:latin typeface="Times New Roman" panose="02020603050405020304" pitchFamily="18" charset="0"/>
              </a:rPr>
              <a:t>Dužnost davanja </a:t>
            </a:r>
            <a:r>
              <a:rPr lang="bs-Latn-B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sadekatul fitra </a:t>
            </a:r>
            <a:r>
              <a:rPr lang="bs-Latn-BA" dirty="0">
                <a:solidFill>
                  <a:srgbClr val="000000"/>
                </a:solidFill>
                <a:latin typeface="Times New Roman" panose="02020603050405020304" pitchFamily="18" charset="0"/>
              </a:rPr>
              <a:t>nastaje </a:t>
            </a:r>
            <a:r>
              <a:rPr lang="bs-Latn-B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pojavom </a:t>
            </a:r>
            <a:r>
              <a:rPr lang="bs-Latn-BA" dirty="0">
                <a:solidFill>
                  <a:srgbClr val="000000"/>
                </a:solidFill>
                <a:latin typeface="Times New Roman" panose="02020603050405020304" pitchFamily="18" charset="0"/>
              </a:rPr>
              <a:t>zore </a:t>
            </a:r>
            <a:r>
              <a:rPr lang="bs-Latn-B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prvog </a:t>
            </a:r>
            <a:r>
              <a:rPr lang="bs-Latn-BA" dirty="0">
                <a:solidFill>
                  <a:srgbClr val="000000"/>
                </a:solidFill>
                <a:latin typeface="Times New Roman" panose="02020603050405020304" pitchFamily="18" charset="0"/>
              </a:rPr>
              <a:t>dana </a:t>
            </a:r>
            <a:r>
              <a:rPr lang="bs-Latn-B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ševvala </a:t>
            </a:r>
            <a:r>
              <a:rPr lang="bs-Latn-BA" dirty="0">
                <a:solidFill>
                  <a:srgbClr val="000000"/>
                </a:solidFill>
                <a:latin typeface="Times New Roman" panose="02020603050405020304" pitchFamily="18" charset="0"/>
              </a:rPr>
              <a:t>do klanjanja </a:t>
            </a:r>
            <a:r>
              <a:rPr lang="bs-Latn-B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bajram namaza </a:t>
            </a:r>
            <a:endParaRPr lang="bs-Latn-BA" dirty="0"/>
          </a:p>
        </p:txBody>
      </p:sp>
      <p:sp>
        <p:nvSpPr>
          <p:cNvPr id="38" name="Rectangle 37"/>
          <p:cNvSpPr/>
          <p:nvPr/>
        </p:nvSpPr>
        <p:spPr>
          <a:xfrm>
            <a:off x="7441581" y="4020241"/>
            <a:ext cx="4713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Sadekatul fitr </a:t>
            </a:r>
            <a:r>
              <a:rPr lang="bs-Latn-BA" dirty="0">
                <a:solidFill>
                  <a:srgbClr val="000000"/>
                </a:solidFill>
                <a:latin typeface="Times New Roman" panose="02020603050405020304" pitchFamily="18" charset="0"/>
              </a:rPr>
              <a:t>se daje onim kojima se daje i zekat, a kome se ne može dati zekat ne može ni </a:t>
            </a:r>
            <a:r>
              <a:rPr lang="bs-Latn-B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sadekatul fitr </a:t>
            </a:r>
            <a:endParaRPr lang="bs-Latn-BA" dirty="0"/>
          </a:p>
        </p:txBody>
      </p:sp>
      <p:sp>
        <p:nvSpPr>
          <p:cNvPr id="39" name="Rectangle 38"/>
          <p:cNvSpPr/>
          <p:nvPr/>
        </p:nvSpPr>
        <p:spPr>
          <a:xfrm>
            <a:off x="7441581" y="5659460"/>
            <a:ext cx="4735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Visina sadekatul fitra je jednodnevna ishrana, a može se dati u novcu u protuvrijednosti jednodnevne ishrane </a:t>
            </a:r>
            <a:endParaRPr lang="bs-Latn-BA" dirty="0"/>
          </a:p>
        </p:txBody>
      </p:sp>
      <p:sp>
        <p:nvSpPr>
          <p:cNvPr id="40" name="Rectangle 39"/>
          <p:cNvSpPr/>
          <p:nvPr/>
        </p:nvSpPr>
        <p:spPr>
          <a:xfrm>
            <a:off x="26017" y="5364845"/>
            <a:ext cx="4813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Dužan je dati svaki imućan musliman koji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kod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hrane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više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onoga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koliko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mu je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potrebno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opskrbu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njega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njegove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porodice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noć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uoči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s-Latn-B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ajrama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s-Latn-B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ajram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3" grpId="0" animBg="1"/>
      <p:bldP spid="5" grpId="0"/>
      <p:bldP spid="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943AD4-C7A5-4D93-B139-471DB12C6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s-Latn-BA" sz="3600" dirty="0" smtClean="0"/>
              <a:t>Posljedice nedavanja zekata i sadekatul fitra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ED210-0149-4AA6-9954-B600F02CBBC7}"/>
              </a:ext>
            </a:extLst>
          </p:cNvPr>
          <p:cNvSpPr/>
          <p:nvPr/>
        </p:nvSpPr>
        <p:spPr>
          <a:xfrm>
            <a:off x="6827521" y="2081720"/>
            <a:ext cx="4631899" cy="10964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dirty="0">
                <a:solidFill>
                  <a:schemeClr val="tx1"/>
                </a:solidFill>
              </a:rPr>
              <a:t>K</a:t>
            </a:r>
            <a:r>
              <a:rPr lang="bs-Latn-BA" dirty="0" smtClean="0">
                <a:solidFill>
                  <a:schemeClr val="tx1"/>
                </a:solidFill>
              </a:rPr>
              <a:t>o </a:t>
            </a:r>
            <a:r>
              <a:rPr lang="bs-Latn-BA" dirty="0">
                <a:solidFill>
                  <a:schemeClr val="tx1"/>
                </a:solidFill>
              </a:rPr>
              <a:t>ne bi dao zekat bio bi griješan, ali ako bi zanegirao obavezu davanja zekata postao bi nevjernik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6900403-77ED-45CF-9EA4-358B2C4FB86D}"/>
              </a:ext>
            </a:extLst>
          </p:cNvPr>
          <p:cNvSpPr/>
          <p:nvPr/>
        </p:nvSpPr>
        <p:spPr>
          <a:xfrm>
            <a:off x="6827521" y="3824474"/>
            <a:ext cx="4631899" cy="1080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namjerno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odgodi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izdvajanje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sadekatul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fitra</a:t>
            </a:r>
            <a:r>
              <a:rPr lang="en-US" dirty="0">
                <a:solidFill>
                  <a:schemeClr val="tx1"/>
                </a:solidFill>
              </a:rPr>
              <a:t>, bit </a:t>
            </a:r>
            <a:r>
              <a:rPr lang="en-US" dirty="0" err="1">
                <a:solidFill>
                  <a:schemeClr val="tx1"/>
                </a:solidFill>
              </a:rPr>
              <a:t>će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griješan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err="1">
                <a:solidFill>
                  <a:schemeClr val="tx1"/>
                </a:solidFill>
              </a:rPr>
              <a:t>će</a:t>
            </a:r>
            <a:r>
              <a:rPr lang="en-US" dirty="0">
                <a:solidFill>
                  <a:schemeClr val="tx1"/>
                </a:solidFill>
              </a:rPr>
              <a:t> mu se </a:t>
            </a:r>
            <a:r>
              <a:rPr lang="en-US" dirty="0" err="1">
                <a:solidFill>
                  <a:schemeClr val="tx1"/>
                </a:solidFill>
              </a:rPr>
              <a:t>smatrati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dugom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obavezan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naknadno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izdvojiti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F8723B-B043-41CB-A5A3-983AD74B9AC6}"/>
              </a:ext>
            </a:extLst>
          </p:cNvPr>
          <p:cNvSpPr txBox="1"/>
          <p:nvPr/>
        </p:nvSpPr>
        <p:spPr>
          <a:xfrm>
            <a:off x="7125775" y="3178142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" b="2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5B1ED-6DD2-4A6F-93F2-DA71B76A1A4E}"/>
              </a:ext>
            </a:extLst>
          </p:cNvPr>
          <p:cNvGrpSpPr/>
          <p:nvPr/>
        </p:nvGrpSpPr>
        <p:grpSpPr>
          <a:xfrm flipH="1">
            <a:off x="1517374" y="4452730"/>
            <a:ext cx="9225894" cy="1391478"/>
            <a:chOff x="1517374" y="4452730"/>
            <a:chExt cx="9225894" cy="1391478"/>
          </a:xfrm>
          <a:solidFill>
            <a:schemeClr val="accent2">
              <a:alpha val="7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EFBF99-251C-4A7B-9E41-65FCA6933B30}"/>
                </a:ext>
              </a:extLst>
            </p:cNvPr>
            <p:cNvSpPr/>
            <p:nvPr/>
          </p:nvSpPr>
          <p:spPr>
            <a:xfrm>
              <a:off x="2543952" y="4452730"/>
              <a:ext cx="7172739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51F76155-11C1-429C-AAFF-ADC19C2F361E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3E031B55-2B79-48E3-9875-EC6581992147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CEB4E3C0-DC6E-47C5-BF54-D227AD84009D}"/>
                </a:ext>
              </a:extLst>
            </p:cNvPr>
            <p:cNvSpPr/>
            <p:nvPr/>
          </p:nvSpPr>
          <p:spPr>
            <a:xfrm>
              <a:off x="15173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A59C24FF-B12B-449C-93C4-888CA9A62C73}"/>
                </a:ext>
              </a:extLst>
            </p:cNvPr>
            <p:cNvSpPr/>
            <p:nvPr/>
          </p:nvSpPr>
          <p:spPr>
            <a:xfrm>
              <a:off x="20306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2698595" y="4524064"/>
            <a:ext cx="67576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s-Latn-BA" altLang="ko-KR" sz="6000" dirty="0" smtClean="0">
                <a:solidFill>
                  <a:schemeClr val="bg1"/>
                </a:solidFill>
                <a:cs typeface="Arial" pitchFamily="34" charset="0"/>
              </a:rPr>
              <a:t>Hvala na pažnji!!!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9DD805-802D-44BE-B991-EC24997F7FF3}"/>
              </a:ext>
            </a:extLst>
          </p:cNvPr>
          <p:cNvSpPr txBox="1"/>
          <p:nvPr/>
        </p:nvSpPr>
        <p:spPr>
          <a:xfrm>
            <a:off x="8660199" y="3705425"/>
            <a:ext cx="3044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>
                <a:solidFill>
                  <a:schemeClr val="bg1"/>
                </a:solidFill>
              </a:rPr>
              <a:t>Zekat je izdvajanje određenog dijela imovine, koja dostiže vrijednost nisaba, od strane imućne osobe, naređen je Kur'anom, a detaljno objašnjen u hadisima Poslanika a.s.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107284-202D-4D0E-8C05-3F4364EACD94}"/>
              </a:ext>
            </a:extLst>
          </p:cNvPr>
          <p:cNvGrpSpPr/>
          <p:nvPr/>
        </p:nvGrpSpPr>
        <p:grpSpPr>
          <a:xfrm>
            <a:off x="6184742" y="406047"/>
            <a:ext cx="5285657" cy="2092881"/>
            <a:chOff x="4244163" y="1645867"/>
            <a:chExt cx="5285657" cy="20928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40AC5C-3116-4DAB-8F52-1A9CEB2927AF}"/>
                </a:ext>
              </a:extLst>
            </p:cNvPr>
            <p:cNvSpPr txBox="1"/>
            <p:nvPr/>
          </p:nvSpPr>
          <p:spPr>
            <a:xfrm>
              <a:off x="5792960" y="1923770"/>
              <a:ext cx="373686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bs-Latn-BA" altLang="ko-KR" sz="6000" dirty="0" smtClean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efinicija</a:t>
              </a:r>
              <a:endParaRPr lang="en-US" altLang="ko-KR" sz="6000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0F9E51-7DC1-4198-9CE2-B5836B6D0D35}"/>
                </a:ext>
              </a:extLst>
            </p:cNvPr>
            <p:cNvSpPr txBox="1"/>
            <p:nvPr/>
          </p:nvSpPr>
          <p:spPr>
            <a:xfrm>
              <a:off x="5792959" y="2681288"/>
              <a:ext cx="373686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bs-Latn-BA" altLang="ko-KR" sz="4000" b="1" dirty="0" smtClean="0">
                  <a:solidFill>
                    <a:schemeClr val="accent4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zekata</a:t>
              </a:r>
              <a:endParaRPr lang="en-US" altLang="ko-KR" sz="4000" b="1" dirty="0">
                <a:solidFill>
                  <a:schemeClr val="accent4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B74E03-AD7B-4F32-89FC-06147EFF4CED}"/>
                </a:ext>
              </a:extLst>
            </p:cNvPr>
            <p:cNvSpPr txBox="1"/>
            <p:nvPr/>
          </p:nvSpPr>
          <p:spPr>
            <a:xfrm>
              <a:off x="4244163" y="1645867"/>
              <a:ext cx="1428068" cy="20928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s-Latn-BA" altLang="ko-KR" sz="13000" b="1" dirty="0">
                  <a:solidFill>
                    <a:schemeClr val="accent2"/>
                  </a:solidFill>
                  <a:latin typeface="Arial Black" panose="020B0A04020102020204" pitchFamily="34" charset="0"/>
                  <a:ea typeface="Adobe Song Std L" panose="02020300000000000000" pitchFamily="18" charset="-128"/>
                  <a:cs typeface="Arial" pitchFamily="34" charset="0"/>
                </a:rPr>
                <a:t>D</a:t>
              </a:r>
              <a:endParaRPr lang="en-US" altLang="ko-KR" sz="13000" b="1" dirty="0">
                <a:solidFill>
                  <a:schemeClr val="accent2"/>
                </a:solidFill>
                <a:latin typeface="Arial Black" panose="020B0A04020102020204" pitchFamily="34" charset="0"/>
                <a:ea typeface="Adobe Song Std L" panose="02020300000000000000" pitchFamily="18" charset="-128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84742" y="3705425"/>
            <a:ext cx="1638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 smtClean="0">
                <a:solidFill>
                  <a:schemeClr val="bg1"/>
                </a:solidFill>
              </a:rPr>
              <a:t>Riječ zekat znači: rast, čišćenje, uvećanje...</a:t>
            </a:r>
            <a:endParaRPr lang="bs-Latn-B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4739" y="5263376"/>
            <a:ext cx="10687667" cy="1170877"/>
          </a:xfrm>
        </p:spPr>
        <p:txBody>
          <a:bodyPr/>
          <a:lstStyle/>
          <a:p>
            <a:pPr algn="l"/>
            <a:r>
              <a:rPr lang="bs-Latn-BA" dirty="0" smtClean="0"/>
              <a:t>Zekat je naređen 2. g.h. ili 624. godine, u Mekki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829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6B91B93-95C2-491F-9023-3ADAC361D70E}"/>
              </a:ext>
            </a:extLst>
          </p:cNvPr>
          <p:cNvGrpSpPr/>
          <p:nvPr/>
        </p:nvGrpSpPr>
        <p:grpSpPr>
          <a:xfrm rot="10800000">
            <a:off x="4438650" y="302113"/>
            <a:ext cx="7600950" cy="1250874"/>
            <a:chOff x="2203174" y="4452730"/>
            <a:chExt cx="8540094" cy="1391478"/>
          </a:xfrm>
          <a:solidFill>
            <a:schemeClr val="accent2">
              <a:alpha val="7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5B63EDC-9839-4591-8DBA-4C62F3F2E2DE}"/>
                </a:ext>
              </a:extLst>
            </p:cNvPr>
            <p:cNvSpPr/>
            <p:nvPr/>
          </p:nvSpPr>
          <p:spPr>
            <a:xfrm>
              <a:off x="3266661" y="4452730"/>
              <a:ext cx="6450031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455EFB1B-2616-41E5-9A82-BA9C978A91BA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4F3A7277-EDFE-45A9-A8D5-00F70C8413F0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CEDDA8C0-FD1F-4E3B-B8A5-6E3BF06C64A3}"/>
                </a:ext>
              </a:extLst>
            </p:cNvPr>
            <p:cNvSpPr/>
            <p:nvPr/>
          </p:nvSpPr>
          <p:spPr>
            <a:xfrm>
              <a:off x="22031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AAEFB0F5-1F65-4214-A966-DD7FF4A581F4}"/>
                </a:ext>
              </a:extLst>
            </p:cNvPr>
            <p:cNvSpPr/>
            <p:nvPr/>
          </p:nvSpPr>
          <p:spPr>
            <a:xfrm>
              <a:off x="27164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545014" y="2458300"/>
            <a:ext cx="466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/>
              <a:t>„I namaz obavljajte i zekat dajite...“</a:t>
            </a:r>
            <a:endParaRPr lang="en-US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5769612" y="17753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bs-Latn-BA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Kur‘an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545013" y="3597292"/>
            <a:ext cx="564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>
                <a:solidFill>
                  <a:schemeClr val="accent1"/>
                </a:solidFill>
              </a:rPr>
              <a:t>„Osigurajte svoju imovinu izdvajanjem zekata.“</a:t>
            </a:r>
            <a:endParaRPr lang="en-US" altLang="ko-KR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5769612" y="29143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bs-Latn-BA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Hadis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5769612" y="4053364"/>
            <a:ext cx="5437242" cy="1140148"/>
            <a:chOff x="6102442" y="1483456"/>
            <a:chExt cx="5437242" cy="11401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77844" y="1700274"/>
              <a:ext cx="4661840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bs-Latn-BA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Koncenzus islamskih učenjaka 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83911" y="-6723"/>
            <a:ext cx="475231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altLang="ko-KR" sz="5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Utemeljenost  zekata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752E57-AE48-4B2E-BD13-E299482EC991}"/>
              </a:ext>
            </a:extLst>
          </p:cNvPr>
          <p:cNvGrpSpPr/>
          <p:nvPr/>
        </p:nvGrpSpPr>
        <p:grpSpPr>
          <a:xfrm>
            <a:off x="6317307" y="713811"/>
            <a:ext cx="5874693" cy="5845731"/>
            <a:chOff x="412501" y="2943143"/>
            <a:chExt cx="3761594" cy="3743050"/>
          </a:xfrm>
        </p:grpSpPr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92D13E30-3900-43A3-89A6-9D64C3CFAB44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3702C2D0-CC89-48A1-800A-CAF425B6250D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438975E4-D3CF-47DE-8BC9-3A050D183F65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Graphic 27">
              <a:extLst>
                <a:ext uri="{FF2B5EF4-FFF2-40B4-BE49-F238E27FC236}">
                  <a16:creationId xmlns:a16="http://schemas.microsoft.com/office/drawing/2014/main" id="{66D5C128-FBBD-4C3F-9C23-D7690A3776DF}"/>
                </a:ext>
              </a:extLst>
            </p:cNvPr>
            <p:cNvGrpSpPr/>
            <p:nvPr/>
          </p:nvGrpSpPr>
          <p:grpSpPr>
            <a:xfrm>
              <a:off x="412501" y="2943143"/>
              <a:ext cx="3761594" cy="3743050"/>
              <a:chOff x="2564432" y="-3077"/>
              <a:chExt cx="6894435" cy="686044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1527167-A5F0-4354-83BC-82E6A8E910C5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43FC487-F488-423C-9398-C4D831B97F6F}"/>
                  </a:ext>
                </a:extLst>
              </p:cNvPr>
              <p:cNvSpPr/>
              <p:nvPr/>
            </p:nvSpPr>
            <p:spPr>
              <a:xfrm>
                <a:off x="2930353" y="5544431"/>
                <a:ext cx="6528514" cy="1312939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  <a:gd name="connsiteX0" fmla="*/ 2091982 w 6581335"/>
                  <a:gd name="connsiteY0" fmla="*/ 368523 h 1312887"/>
                  <a:gd name="connsiteX1" fmla="*/ 4955762 w 6581335"/>
                  <a:gd name="connsiteY1" fmla="*/ 131885 h 1312887"/>
                  <a:gd name="connsiteX2" fmla="*/ 6581335 w 6581335"/>
                  <a:gd name="connsiteY2" fmla="*/ 0 h 1312887"/>
                  <a:gd name="connsiteX3" fmla="*/ 6581335 w 6581335"/>
                  <a:gd name="connsiteY3" fmla="*/ 315769 h 1312887"/>
                  <a:gd name="connsiteX4" fmla="*/ 2574303 w 6581335"/>
                  <a:gd name="connsiteY4" fmla="*/ 1312817 h 1312887"/>
                  <a:gd name="connsiteX5" fmla="*/ 715860 w 6581335"/>
                  <a:gd name="connsiteY5" fmla="*/ 1164353 h 1312887"/>
                  <a:gd name="connsiteX6" fmla="*/ 430989 w 6581335"/>
                  <a:gd name="connsiteY6" fmla="*/ 1070150 h 1312887"/>
                  <a:gd name="connsiteX7" fmla="*/ 24031 w 6581335"/>
                  <a:gd name="connsiteY7" fmla="*/ 568234 h 1312887"/>
                  <a:gd name="connsiteX8" fmla="*/ 481288 w 6581335"/>
                  <a:gd name="connsiteY8" fmla="*/ 453654 h 1312887"/>
                  <a:gd name="connsiteX9" fmla="*/ 2091982 w 6581335"/>
                  <a:gd name="connsiteY9" fmla="*/ 368523 h 1312887"/>
                  <a:gd name="connsiteX0" fmla="*/ 2204774 w 6694127"/>
                  <a:gd name="connsiteY0" fmla="*/ 368523 h 1312937"/>
                  <a:gd name="connsiteX1" fmla="*/ 5068554 w 6694127"/>
                  <a:gd name="connsiteY1" fmla="*/ 131885 h 1312937"/>
                  <a:gd name="connsiteX2" fmla="*/ 6694127 w 6694127"/>
                  <a:gd name="connsiteY2" fmla="*/ 0 h 1312937"/>
                  <a:gd name="connsiteX3" fmla="*/ 6694127 w 6694127"/>
                  <a:gd name="connsiteY3" fmla="*/ 315769 h 1312937"/>
                  <a:gd name="connsiteX4" fmla="*/ 2687095 w 6694127"/>
                  <a:gd name="connsiteY4" fmla="*/ 1312817 h 1312937"/>
                  <a:gd name="connsiteX5" fmla="*/ 828652 w 6694127"/>
                  <a:gd name="connsiteY5" fmla="*/ 1164353 h 1312937"/>
                  <a:gd name="connsiteX6" fmla="*/ 18636 w 6694127"/>
                  <a:gd name="connsiteY6" fmla="*/ 910323 h 1312937"/>
                  <a:gd name="connsiteX7" fmla="*/ 136823 w 6694127"/>
                  <a:gd name="connsiteY7" fmla="*/ 568234 h 1312937"/>
                  <a:gd name="connsiteX8" fmla="*/ 594080 w 6694127"/>
                  <a:gd name="connsiteY8" fmla="*/ 453654 h 1312937"/>
                  <a:gd name="connsiteX9" fmla="*/ 2204774 w 6694127"/>
                  <a:gd name="connsiteY9" fmla="*/ 368523 h 131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94127" h="1312937">
                    <a:moveTo>
                      <a:pt x="2204774" y="368523"/>
                    </a:moveTo>
                    <a:lnTo>
                      <a:pt x="5068554" y="131885"/>
                    </a:lnTo>
                    <a:lnTo>
                      <a:pt x="6694127" y="0"/>
                    </a:lnTo>
                    <a:lnTo>
                      <a:pt x="6694127" y="315769"/>
                    </a:lnTo>
                    <a:cubicBezTo>
                      <a:pt x="6636097" y="335364"/>
                      <a:pt x="2730805" y="1306788"/>
                      <a:pt x="2687095" y="1312817"/>
                    </a:cubicBezTo>
                    <a:cubicBezTo>
                      <a:pt x="2659211" y="1316585"/>
                      <a:pt x="1273395" y="1231435"/>
                      <a:pt x="828652" y="1164353"/>
                    </a:cubicBezTo>
                    <a:cubicBezTo>
                      <a:pt x="383909" y="1097271"/>
                      <a:pt x="105304" y="967598"/>
                      <a:pt x="18636" y="910323"/>
                    </a:cubicBezTo>
                    <a:cubicBezTo>
                      <a:pt x="-22059" y="883192"/>
                      <a:pt x="-1844" y="568988"/>
                      <a:pt x="136823" y="568234"/>
                    </a:cubicBezTo>
                    <a:cubicBezTo>
                      <a:pt x="234795" y="568234"/>
                      <a:pt x="643819" y="444611"/>
                      <a:pt x="594080" y="453654"/>
                    </a:cubicBezTo>
                    <a:cubicBezTo>
                      <a:pt x="572225" y="458176"/>
                      <a:pt x="2136194" y="374552"/>
                      <a:pt x="2204774" y="3685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91614B4-7682-40C9-AD82-40CC6FCA5109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CAEE881-F829-47F2-B754-53AC1F857E72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73E4B7B-3822-466E-A7D7-A13EB3CBA684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2AA8FA-D40D-47B7-B423-4DE90A01905D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16A5D5-9686-4599-8831-4B04FDBC5259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1CAE935-8CAF-4482-98F1-521752710F4D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A597DDE-6ABB-4623-8595-E71395AB521A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C662D98-BB95-451E-9CB9-00C8080B9E77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4EB2E9C-5942-4E52-AAB6-D3A19ECF9261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64322D6-1779-4D1A-9BDA-3A5B5647EED3}"/>
                  </a:ext>
                </a:extLst>
              </p:cNvPr>
              <p:cNvSpPr/>
              <p:nvPr/>
            </p:nvSpPr>
            <p:spPr>
              <a:xfrm>
                <a:off x="2594320" y="785153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9D6C2DA-011D-402A-99B3-747112E2D41F}"/>
              </a:ext>
            </a:extLst>
          </p:cNvPr>
          <p:cNvSpPr/>
          <p:nvPr/>
        </p:nvSpPr>
        <p:spPr>
          <a:xfrm rot="2142109">
            <a:off x="7449167" y="4076401"/>
            <a:ext cx="313629" cy="313629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E52319C-DF75-4B32-9C54-B970D203F2D0}"/>
              </a:ext>
            </a:extLst>
          </p:cNvPr>
          <p:cNvSpPr/>
          <p:nvPr/>
        </p:nvSpPr>
        <p:spPr>
          <a:xfrm>
            <a:off x="1507707" y="1514328"/>
            <a:ext cx="4266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Uzrokuje napredak i rast imovine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3DB3881-3528-41DF-B456-D63ED13F0B8C}"/>
              </a:ext>
            </a:extLst>
          </p:cNvPr>
          <p:cNvSpPr/>
          <p:nvPr/>
        </p:nvSpPr>
        <p:spPr>
          <a:xfrm>
            <a:off x="1507707" y="3330704"/>
            <a:ext cx="4128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Čisti našu imovinu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16A00AE-91F9-40E3-BDB7-C810E0EA361C}"/>
              </a:ext>
            </a:extLst>
          </p:cNvPr>
          <p:cNvSpPr/>
          <p:nvPr/>
        </p:nvSpPr>
        <p:spPr>
          <a:xfrm>
            <a:off x="1507707" y="4254992"/>
            <a:ext cx="4128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Allah će nas nagraditi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06D51F-1386-47EF-9B7F-60AB1187F425}"/>
              </a:ext>
            </a:extLst>
          </p:cNvPr>
          <p:cNvSpPr txBox="1"/>
          <p:nvPr/>
        </p:nvSpPr>
        <p:spPr>
          <a:xfrm>
            <a:off x="687450" y="473626"/>
            <a:ext cx="438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Koristi zekata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7708" y="6289318"/>
            <a:ext cx="356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 smtClean="0"/>
              <a:t>Unapređenje ljudskih odnosa</a:t>
            </a:r>
            <a:endParaRPr lang="bs-Latn-B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07707" y="2485638"/>
            <a:ext cx="356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 smtClean="0"/>
              <a:t>Osigurava našu imovinu</a:t>
            </a:r>
            <a:endParaRPr lang="bs-Latn-BA" sz="2000" dirty="0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94638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643619" y="2413886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539943" y="3237846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571332" y="4097581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211544" y="6116294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724501" y="61162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504938" y="5173270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/>
          <p:cNvSpPr txBox="1"/>
          <p:nvPr/>
        </p:nvSpPr>
        <p:spPr>
          <a:xfrm>
            <a:off x="1494270" y="5285056"/>
            <a:ext cx="3717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2000" dirty="0" smtClean="0"/>
              <a:t>Čuva nas džehennemske vatre</a:t>
            </a:r>
            <a:endParaRPr lang="bs-Latn-BA" sz="2000" dirty="0"/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4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bs-Latn-BA" dirty="0" smtClean="0"/>
              <a:t>Ko je dužan dati zekat?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FAE1D6-EA2A-44EA-8C28-F97FBEB566FF}"/>
              </a:ext>
            </a:extLst>
          </p:cNvPr>
          <p:cNvGrpSpPr/>
          <p:nvPr/>
        </p:nvGrpSpPr>
        <p:grpSpPr>
          <a:xfrm>
            <a:off x="3771184" y="3047792"/>
            <a:ext cx="8420816" cy="3368971"/>
            <a:chOff x="3927721" y="3552654"/>
            <a:chExt cx="6649598" cy="2660348"/>
          </a:xfrm>
        </p:grpSpPr>
        <p:sp>
          <p:nvSpPr>
            <p:cNvPr id="3" name="L-Shape 2">
              <a:extLst>
                <a:ext uri="{FF2B5EF4-FFF2-40B4-BE49-F238E27FC236}">
                  <a16:creationId xmlns:a16="http://schemas.microsoft.com/office/drawing/2014/main" id="{2FFA57C9-39BB-4FEC-A404-23C5B568130D}"/>
                </a:ext>
              </a:extLst>
            </p:cNvPr>
            <p:cNvSpPr/>
            <p:nvPr/>
          </p:nvSpPr>
          <p:spPr>
            <a:xfrm rot="5400000">
              <a:off x="5317613" y="4824758"/>
              <a:ext cx="714954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C23549AE-7A86-472B-B34F-1C14AB726A3A}"/>
                </a:ext>
              </a:extLst>
            </p:cNvPr>
            <p:cNvSpPr/>
            <p:nvPr/>
          </p:nvSpPr>
          <p:spPr>
            <a:xfrm rot="5400000">
              <a:off x="6483378" y="4314927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79EB9D81-E685-4297-B465-52AD387F6643}"/>
                </a:ext>
              </a:extLst>
            </p:cNvPr>
            <p:cNvSpPr/>
            <p:nvPr/>
          </p:nvSpPr>
          <p:spPr>
            <a:xfrm rot="5400000">
              <a:off x="7648283" y="3825836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2DC88F1D-762C-4716-8353-68ADD930CA60}"/>
                </a:ext>
              </a:extLst>
            </p:cNvPr>
            <p:cNvSpPr/>
            <p:nvPr/>
          </p:nvSpPr>
          <p:spPr>
            <a:xfrm rot="5400000">
              <a:off x="9220789" y="2909356"/>
              <a:ext cx="713232" cy="19998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36165652-C348-4007-9940-9590BC662C9C}"/>
                </a:ext>
              </a:extLst>
            </p:cNvPr>
            <p:cNvSpPr/>
            <p:nvPr/>
          </p:nvSpPr>
          <p:spPr>
            <a:xfrm rot="5400000">
              <a:off x="4192979" y="5313333"/>
              <a:ext cx="634411" cy="1164928"/>
            </a:xfrm>
            <a:prstGeom prst="corner">
              <a:avLst>
                <a:gd name="adj1" fmla="val 7692"/>
                <a:gd name="adj2" fmla="val 2968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C2386D2-64DE-4975-8628-773B744A8B21}"/>
              </a:ext>
            </a:extLst>
          </p:cNvPr>
          <p:cNvSpPr txBox="1"/>
          <p:nvPr/>
        </p:nvSpPr>
        <p:spPr>
          <a:xfrm>
            <a:off x="3903795" y="5908565"/>
            <a:ext cx="1272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Musliman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5F1FD-83DB-438A-8534-EA5F885AC692}"/>
              </a:ext>
            </a:extLst>
          </p:cNvPr>
          <p:cNvSpPr txBox="1"/>
          <p:nvPr/>
        </p:nvSpPr>
        <p:spPr>
          <a:xfrm>
            <a:off x="5377008" y="5275573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Punoljetan i pametan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C9E4F-2435-42EC-ABB9-C0FC7FCF8894}"/>
              </a:ext>
            </a:extLst>
          </p:cNvPr>
          <p:cNvSpPr txBox="1"/>
          <p:nvPr/>
        </p:nvSpPr>
        <p:spPr>
          <a:xfrm>
            <a:off x="6850221" y="4642580"/>
            <a:ext cx="1272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Slobodan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7BEF3C-BD87-40A1-993C-D4C3A7E93302}"/>
              </a:ext>
            </a:extLst>
          </p:cNvPr>
          <p:cNvSpPr txBox="1"/>
          <p:nvPr/>
        </p:nvSpPr>
        <p:spPr>
          <a:xfrm>
            <a:off x="8323433" y="4009587"/>
            <a:ext cx="1417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 posjeduje nisab koji je prekogodinio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F6386-EED5-4A08-B1A6-76478BFD93CD}"/>
              </a:ext>
            </a:extLst>
          </p:cNvPr>
          <p:cNvSpPr txBox="1"/>
          <p:nvPr/>
        </p:nvSpPr>
        <p:spPr>
          <a:xfrm>
            <a:off x="9796646" y="3376594"/>
            <a:ext cx="210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 je imovina halal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760652-46D3-4B43-8B5D-64D944B6FEE3}"/>
              </a:ext>
            </a:extLst>
          </p:cNvPr>
          <p:cNvGrpSpPr/>
          <p:nvPr/>
        </p:nvGrpSpPr>
        <p:grpSpPr>
          <a:xfrm>
            <a:off x="10047364" y="1561251"/>
            <a:ext cx="862164" cy="1487220"/>
            <a:chOff x="10432357" y="212669"/>
            <a:chExt cx="612578" cy="105668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D7E045-D478-48C2-AB12-970162E04648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381731-F95B-4F02-A02E-B4644CD06B34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C4C80C-468C-4F65-8A6A-1E5455003B8A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E0901D2-E0F6-447E-8589-06E949F9F6D7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F4B04A9-D244-45D7-8E64-FF4B8154FEDC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98619F-0391-4BF8-A8DE-2F5287C83D71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911D7AF-31C9-4573-AC29-CE24790402A1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7C40D5-C050-4F89-A098-1473AF5340E0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D412E81-8E4D-41D2-BFAD-B8ADBEEDD2A8}"/>
              </a:ext>
            </a:extLst>
          </p:cNvPr>
          <p:cNvSpPr/>
          <p:nvPr/>
        </p:nvSpPr>
        <p:spPr>
          <a:xfrm>
            <a:off x="0" y="6172796"/>
            <a:ext cx="3771183" cy="243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50373DC-06A7-4DD3-9E4F-849453A60057}"/>
              </a:ext>
            </a:extLst>
          </p:cNvPr>
          <p:cNvGrpSpPr/>
          <p:nvPr/>
        </p:nvGrpSpPr>
        <p:grpSpPr>
          <a:xfrm>
            <a:off x="1193947" y="3095714"/>
            <a:ext cx="3204683" cy="3105238"/>
            <a:chOff x="4140075" y="-227045"/>
            <a:chExt cx="3204683" cy="310523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A95E246-9B67-4432-95C6-8633AC7D2816}"/>
                </a:ext>
              </a:extLst>
            </p:cNvPr>
            <p:cNvSpPr/>
            <p:nvPr/>
          </p:nvSpPr>
          <p:spPr>
            <a:xfrm>
              <a:off x="4140075" y="-227045"/>
              <a:ext cx="2889468" cy="3105238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657D58-A28F-4EFE-9919-1F9F185439BA}"/>
                </a:ext>
              </a:extLst>
            </p:cNvPr>
            <p:cNvSpPr/>
            <p:nvPr/>
          </p:nvSpPr>
          <p:spPr>
            <a:xfrm>
              <a:off x="7053935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DA9201-764E-4F3D-82CE-7BF97DD92A4B}"/>
                </a:ext>
              </a:extLst>
            </p:cNvPr>
            <p:cNvSpPr/>
            <p:nvPr/>
          </p:nvSpPr>
          <p:spPr>
            <a:xfrm>
              <a:off x="7001672" y="984748"/>
              <a:ext cx="65670" cy="187629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A8EED82-07D5-4051-9A76-B61C5517B384}"/>
                </a:ext>
              </a:extLst>
            </p:cNvPr>
            <p:cNvSpPr/>
            <p:nvPr/>
          </p:nvSpPr>
          <p:spPr>
            <a:xfrm>
              <a:off x="6426734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C0A440-0886-41E1-8003-04008B77C82F}"/>
                </a:ext>
              </a:extLst>
            </p:cNvPr>
            <p:cNvSpPr/>
            <p:nvPr/>
          </p:nvSpPr>
          <p:spPr>
            <a:xfrm>
              <a:off x="6374974" y="157532"/>
              <a:ext cx="150102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4213AF-3921-4F0D-81CF-7A96E59C72EA}"/>
                </a:ext>
              </a:extLst>
            </p:cNvPr>
            <p:cNvSpPr/>
            <p:nvPr/>
          </p:nvSpPr>
          <p:spPr>
            <a:xfrm>
              <a:off x="5349699" y="779290"/>
              <a:ext cx="318966" cy="356493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DF8E4F0-51BE-42FD-BA1B-05B45C027FDF}"/>
              </a:ext>
            </a:extLst>
          </p:cNvPr>
          <p:cNvSpPr txBox="1"/>
          <p:nvPr/>
        </p:nvSpPr>
        <p:spPr>
          <a:xfrm>
            <a:off x="558375" y="1676864"/>
            <a:ext cx="705008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s-Latn-BA" sz="2000" dirty="0"/>
              <a:t>Nisab je određena vrijednost ili količina imovine koju fizičko ili pravno lice treba posjedovati tokom godinu dana da bi podlijegala obavezi </a:t>
            </a:r>
            <a:r>
              <a:rPr lang="bs-Latn-BA" sz="2000" dirty="0" smtClean="0"/>
              <a:t>zekata</a:t>
            </a:r>
            <a:endParaRPr lang="bs-Latn-BA" sz="2000" dirty="0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9" grpId="0"/>
      <p:bldP spid="10" grpId="0"/>
      <p:bldP spid="11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bs-Latn-BA" dirty="0" smtClean="0"/>
              <a:t>Ko nije dužan dati zekat?</a:t>
            </a:r>
            <a:endParaRPr lang="en-US" dirty="0"/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DC91BB2D-DF36-492C-958B-AE41CE21A25C}"/>
              </a:ext>
            </a:extLst>
          </p:cNvPr>
          <p:cNvSpPr/>
          <p:nvPr/>
        </p:nvSpPr>
        <p:spPr>
          <a:xfrm rot="5400000">
            <a:off x="3637154" y="4031729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FB56946C-FC5D-4EE3-B237-4940A66F4EE9}"/>
              </a:ext>
            </a:extLst>
          </p:cNvPr>
          <p:cNvSpPr/>
          <p:nvPr/>
        </p:nvSpPr>
        <p:spPr>
          <a:xfrm rot="5400000">
            <a:off x="5231318" y="3708751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6AEE4D4E-1995-4FE0-94EC-48434C8A8FFB}"/>
              </a:ext>
            </a:extLst>
          </p:cNvPr>
          <p:cNvSpPr/>
          <p:nvPr/>
        </p:nvSpPr>
        <p:spPr>
          <a:xfrm rot="5400000">
            <a:off x="6732140" y="3381804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4C09AF4F-F3B9-4AFB-A52A-591828997A2E}"/>
              </a:ext>
            </a:extLst>
          </p:cNvPr>
          <p:cNvSpPr/>
          <p:nvPr/>
        </p:nvSpPr>
        <p:spPr>
          <a:xfrm rot="5400000">
            <a:off x="8267512" y="3027562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40C04ACA-EAAF-425D-A2D7-44B53BAE29F6}"/>
              </a:ext>
            </a:extLst>
          </p:cNvPr>
          <p:cNvSpPr/>
          <p:nvPr/>
        </p:nvSpPr>
        <p:spPr>
          <a:xfrm rot="5400000">
            <a:off x="9796026" y="2688376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EA92FEA6-4732-41E2-A2D1-50DED346AFD2}"/>
              </a:ext>
            </a:extLst>
          </p:cNvPr>
          <p:cNvSpPr/>
          <p:nvPr/>
        </p:nvSpPr>
        <p:spPr>
          <a:xfrm>
            <a:off x="9000193" y="1867892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4A2CF5-7B88-47DD-8C9B-4EE3C7EC5555}"/>
              </a:ext>
            </a:extLst>
          </p:cNvPr>
          <p:cNvSpPr/>
          <p:nvPr/>
        </p:nvSpPr>
        <p:spPr>
          <a:xfrm>
            <a:off x="7219600" y="1867892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2CD17-B9C1-42CF-B2BF-E6FCC6281D88}"/>
              </a:ext>
            </a:extLst>
          </p:cNvPr>
          <p:cNvSpPr/>
          <p:nvPr/>
        </p:nvSpPr>
        <p:spPr>
          <a:xfrm>
            <a:off x="5680674" y="1867892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B29AC2-AE0F-4039-A496-ED109C33953C}"/>
              </a:ext>
            </a:extLst>
          </p:cNvPr>
          <p:cNvSpPr/>
          <p:nvPr/>
        </p:nvSpPr>
        <p:spPr>
          <a:xfrm>
            <a:off x="4141750" y="1867892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0089D5-E430-4CD9-BF64-253736EDC2B5}"/>
              </a:ext>
            </a:extLst>
          </p:cNvPr>
          <p:cNvSpPr/>
          <p:nvPr/>
        </p:nvSpPr>
        <p:spPr>
          <a:xfrm>
            <a:off x="2602826" y="1867892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A589D-49FA-4A10-AB68-54E9DB44E761}"/>
              </a:ext>
            </a:extLst>
          </p:cNvPr>
          <p:cNvSpPr txBox="1"/>
          <p:nvPr/>
        </p:nvSpPr>
        <p:spPr>
          <a:xfrm>
            <a:off x="3031164" y="2281512"/>
            <a:ext cx="1461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/>
          </a:p>
          <a:p>
            <a:r>
              <a:rPr lang="bs-Latn-BA" sz="1200" dirty="0" smtClean="0"/>
              <a:t>N</a:t>
            </a:r>
            <a:r>
              <a:rPr lang="it-IT" sz="1200" dirty="0" smtClean="0"/>
              <a:t>iti </a:t>
            </a:r>
            <a:r>
              <a:rPr lang="it-IT" sz="1200" dirty="0"/>
              <a:t>iko treba da iz njihove imovine daje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0138F7-F844-4948-A071-9DC7AA19B11E}"/>
              </a:ext>
            </a:extLst>
          </p:cNvPr>
          <p:cNvSpPr txBox="1"/>
          <p:nvPr/>
        </p:nvSpPr>
        <p:spPr>
          <a:xfrm>
            <a:off x="6088656" y="1891218"/>
            <a:ext cx="148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altLang="ko-KR" sz="1200" dirty="0" smtClean="0">
                <a:cs typeface="Arial" pitchFamily="34" charset="0"/>
              </a:rPr>
              <a:t>Zekat se ne daje na kuću, auto, zemlju, alat sa kojim radimo....bez obzira koliko sve to vrijedno bilo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7680B1-4941-4D4A-9C44-6659021341E1}"/>
              </a:ext>
            </a:extLst>
          </p:cNvPr>
          <p:cNvSpPr txBox="1"/>
          <p:nvPr/>
        </p:nvSpPr>
        <p:spPr>
          <a:xfrm>
            <a:off x="7654095" y="2281510"/>
            <a:ext cx="143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altLang="ko-KR" sz="1200" dirty="0" smtClean="0">
                <a:cs typeface="Arial" pitchFamily="34" charset="0"/>
              </a:rPr>
              <a:t>Računa se hidžretska godina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2799A0-19D2-4B59-889A-AD5AFB0B8A56}"/>
              </a:ext>
            </a:extLst>
          </p:cNvPr>
          <p:cNvSpPr txBox="1"/>
          <p:nvPr/>
        </p:nvSpPr>
        <p:spPr>
          <a:xfrm>
            <a:off x="9236912" y="1567846"/>
            <a:ext cx="14560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/>
          </a:p>
          <a:p>
            <a:r>
              <a:rPr lang="bs-Latn-BA" sz="1200" dirty="0"/>
              <a:t>D</a:t>
            </a:r>
            <a:r>
              <a:rPr lang="bs-Latn-BA" sz="1200" dirty="0" smtClean="0"/>
              <a:t>užan </a:t>
            </a:r>
            <a:r>
              <a:rPr lang="bs-Latn-BA" sz="1200" dirty="0"/>
              <a:t>toliko da bi mu sva ta imovina otišla za dug kad bi ga isplatio, ili mu ne bi ostalo bar toliko koliko bi </a:t>
            </a:r>
            <a:r>
              <a:rPr lang="bs-Latn-BA" sz="1200" dirty="0" smtClean="0"/>
              <a:t>iznosio </a:t>
            </a:r>
            <a:r>
              <a:rPr lang="bs-Latn-BA" sz="1200" dirty="0"/>
              <a:t>nisab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02B194-280F-4C95-AEFF-1E2BDDE367AC}"/>
              </a:ext>
            </a:extLst>
          </p:cNvPr>
          <p:cNvSpPr txBox="1"/>
          <p:nvPr/>
        </p:nvSpPr>
        <p:spPr>
          <a:xfrm>
            <a:off x="3567210" y="5368634"/>
            <a:ext cx="1694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Maloljetni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A3BF60-DB4C-4BEA-AC04-799E693AE0FF}"/>
              </a:ext>
            </a:extLst>
          </p:cNvPr>
          <p:cNvSpPr txBox="1"/>
          <p:nvPr/>
        </p:nvSpPr>
        <p:spPr>
          <a:xfrm>
            <a:off x="5077855" y="5021868"/>
            <a:ext cx="169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Ko nema imovinu u visini nisaba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E34A1A-72C1-41C5-B966-8554508ED41D}"/>
              </a:ext>
            </a:extLst>
          </p:cNvPr>
          <p:cNvSpPr txBox="1"/>
          <p:nvPr/>
        </p:nvSpPr>
        <p:spPr>
          <a:xfrm>
            <a:off x="6588500" y="4675102"/>
            <a:ext cx="169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Ko ne posjeduje imovinu na koju se daje zekat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19A924-47BF-4992-A003-18A24C182498}"/>
              </a:ext>
            </a:extLst>
          </p:cNvPr>
          <p:cNvSpPr txBox="1"/>
          <p:nvPr/>
        </p:nvSpPr>
        <p:spPr>
          <a:xfrm>
            <a:off x="8099145" y="4328336"/>
            <a:ext cx="169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Kod koga imovina nije prekogodinila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127404-EA38-4361-A076-E8FE8DB752EA}"/>
              </a:ext>
            </a:extLst>
          </p:cNvPr>
          <p:cNvSpPr txBox="1"/>
          <p:nvPr/>
        </p:nvSpPr>
        <p:spPr>
          <a:xfrm>
            <a:off x="9609789" y="3981570"/>
            <a:ext cx="1694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Prezadužen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Bent Arrow 4">
            <a:extLst>
              <a:ext uri="{FF2B5EF4-FFF2-40B4-BE49-F238E27FC236}">
                <a16:creationId xmlns:a16="http://schemas.microsoft.com/office/drawing/2014/main" id="{FD02DC46-8875-4EED-B7A4-A0E687ADC7A5}"/>
              </a:ext>
            </a:extLst>
          </p:cNvPr>
          <p:cNvSpPr/>
          <p:nvPr/>
        </p:nvSpPr>
        <p:spPr>
          <a:xfrm rot="5400000">
            <a:off x="1988150" y="4246140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77B5AF12-5554-42F6-BD92-53D0458348E6}"/>
              </a:ext>
            </a:extLst>
          </p:cNvPr>
          <p:cNvSpPr/>
          <p:nvPr/>
        </p:nvSpPr>
        <p:spPr>
          <a:xfrm>
            <a:off x="1207902" y="1863828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B8AB29-24D7-44E5-A205-21B688FFF35F}"/>
              </a:ext>
            </a:extLst>
          </p:cNvPr>
          <p:cNvSpPr txBox="1"/>
          <p:nvPr/>
        </p:nvSpPr>
        <p:spPr>
          <a:xfrm>
            <a:off x="2056565" y="5715400"/>
            <a:ext cx="1694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s-Latn-BA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Ludi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7" grpId="0"/>
      <p:bldP spid="29" grpId="0"/>
      <p:bldP spid="32" grpId="0"/>
      <p:bldP spid="35" grpId="0"/>
      <p:bldP spid="41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bs-Latn-BA" sz="4800" dirty="0" smtClean="0"/>
              <a:t>Koja imovina podliježe zekatu?</a:t>
            </a:r>
            <a:endParaRPr lang="en-US" sz="48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1161F98-65B5-4368-935D-E7E2E3113770}"/>
              </a:ext>
            </a:extLst>
          </p:cNvPr>
          <p:cNvSpPr/>
          <p:nvPr/>
        </p:nvSpPr>
        <p:spPr>
          <a:xfrm rot="5400000">
            <a:off x="10998404" y="3107233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3DE2C6F-4299-4CF3-93F8-8BD9B9D36034}"/>
              </a:ext>
            </a:extLst>
          </p:cNvPr>
          <p:cNvSpPr/>
          <p:nvPr/>
        </p:nvSpPr>
        <p:spPr>
          <a:xfrm>
            <a:off x="10409919" y="3276737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E7CB0B0-D666-45D2-8066-0D56E1563596}"/>
              </a:ext>
            </a:extLst>
          </p:cNvPr>
          <p:cNvSpPr/>
          <p:nvPr/>
        </p:nvSpPr>
        <p:spPr>
          <a:xfrm rot="1096459">
            <a:off x="8518652" y="3654224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87DE2C8-2A41-4A0B-91F6-1EE3D49B5FEC}"/>
              </a:ext>
            </a:extLst>
          </p:cNvPr>
          <p:cNvSpPr/>
          <p:nvPr/>
        </p:nvSpPr>
        <p:spPr>
          <a:xfrm rot="9615819">
            <a:off x="7452510" y="3276738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F98A4F4-8FAE-407B-839C-0EB71C7DDCAF}"/>
              </a:ext>
            </a:extLst>
          </p:cNvPr>
          <p:cNvSpPr/>
          <p:nvPr/>
        </p:nvSpPr>
        <p:spPr>
          <a:xfrm rot="9513157">
            <a:off x="4404584" y="3281697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7525CD5-6C8F-43E5-8BD4-CA78C4DDC97F}"/>
              </a:ext>
            </a:extLst>
          </p:cNvPr>
          <p:cNvSpPr/>
          <p:nvPr/>
        </p:nvSpPr>
        <p:spPr>
          <a:xfrm rot="689404">
            <a:off x="5489469" y="3673788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A08870-6D0D-44EE-AAA6-214C93A8FAE3}"/>
              </a:ext>
            </a:extLst>
          </p:cNvPr>
          <p:cNvSpPr/>
          <p:nvPr/>
        </p:nvSpPr>
        <p:spPr>
          <a:xfrm rot="20525831">
            <a:off x="7401093" y="4344471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804782-6295-4523-9613-830169C3BDE4}"/>
              </a:ext>
            </a:extLst>
          </p:cNvPr>
          <p:cNvSpPr/>
          <p:nvPr/>
        </p:nvSpPr>
        <p:spPr>
          <a:xfrm rot="12792903">
            <a:off x="6036060" y="3537773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4E615B-8630-4EFB-BB50-B5AE27C027BE}"/>
              </a:ext>
            </a:extLst>
          </p:cNvPr>
          <p:cNvSpPr/>
          <p:nvPr/>
        </p:nvSpPr>
        <p:spPr>
          <a:xfrm rot="20525831">
            <a:off x="4352663" y="4344680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572473-FAF5-4250-B72A-996BD3CD8798}"/>
              </a:ext>
            </a:extLst>
          </p:cNvPr>
          <p:cNvSpPr/>
          <p:nvPr/>
        </p:nvSpPr>
        <p:spPr>
          <a:xfrm rot="2651748">
            <a:off x="3023954" y="3575334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91C273E-2E1F-4EDD-BE1E-FC7C4B98F1D4}"/>
              </a:ext>
            </a:extLst>
          </p:cNvPr>
          <p:cNvSpPr/>
          <p:nvPr/>
        </p:nvSpPr>
        <p:spPr>
          <a:xfrm rot="1419498">
            <a:off x="1159935" y="3453397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722E93D-E8C1-41A3-9F25-43CF1F52E2B5}"/>
              </a:ext>
            </a:extLst>
          </p:cNvPr>
          <p:cNvSpPr/>
          <p:nvPr/>
        </p:nvSpPr>
        <p:spPr>
          <a:xfrm rot="9946066">
            <a:off x="1973815" y="3615274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BEECFCF-3E10-4171-BE7B-0D6D67511702}"/>
              </a:ext>
            </a:extLst>
          </p:cNvPr>
          <p:cNvSpPr/>
          <p:nvPr/>
        </p:nvSpPr>
        <p:spPr>
          <a:xfrm>
            <a:off x="974837" y="5103773"/>
            <a:ext cx="463488" cy="443320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FEA056-36AA-41A4-BFEA-2DDBEE3322AB}"/>
              </a:ext>
            </a:extLst>
          </p:cNvPr>
          <p:cNvSpPr/>
          <p:nvPr/>
        </p:nvSpPr>
        <p:spPr>
          <a:xfrm rot="20804178" flipH="1">
            <a:off x="1867589" y="5547093"/>
            <a:ext cx="463488" cy="443320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10">
            <a:extLst>
              <a:ext uri="{FF2B5EF4-FFF2-40B4-BE49-F238E27FC236}">
                <a16:creationId xmlns:a16="http://schemas.microsoft.com/office/drawing/2014/main" id="{C820BBBA-7134-41A1-B479-518ADE743EC8}"/>
              </a:ext>
            </a:extLst>
          </p:cNvPr>
          <p:cNvGrpSpPr/>
          <p:nvPr/>
        </p:nvGrpSpPr>
        <p:grpSpPr>
          <a:xfrm>
            <a:off x="1282401" y="1480252"/>
            <a:ext cx="1883306" cy="1716407"/>
            <a:chOff x="611560" y="1454178"/>
            <a:chExt cx="1883306" cy="171640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76A662-9D81-4640-BD0D-2782E7650436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Zlato (91,6 g), srebro (641,5 g) novac i vrijednosni papiri shodno tržišnoj vrijednosti zlata i srebra...izdvaja se 2.5 %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92DBEA-3829-4E4B-A6E9-71E12B83D256}"/>
                </a:ext>
              </a:extLst>
            </p:cNvPr>
            <p:cNvSpPr txBox="1"/>
            <p:nvPr/>
          </p:nvSpPr>
          <p:spPr>
            <a:xfrm>
              <a:off x="611560" y="1454178"/>
              <a:ext cx="1879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Zlato, srebro, novac, vreijednosni papiri....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14">
            <a:extLst>
              <a:ext uri="{FF2B5EF4-FFF2-40B4-BE49-F238E27FC236}">
                <a16:creationId xmlns:a16="http://schemas.microsoft.com/office/drawing/2014/main" id="{3FA3F2BA-98E8-4AD8-8AFE-5C9258104F75}"/>
              </a:ext>
            </a:extLst>
          </p:cNvPr>
          <p:cNvGrpSpPr/>
          <p:nvPr/>
        </p:nvGrpSpPr>
        <p:grpSpPr>
          <a:xfrm>
            <a:off x="2832091" y="4631551"/>
            <a:ext cx="1883306" cy="1292662"/>
            <a:chOff x="611560" y="1877923"/>
            <a:chExt cx="1883306" cy="12926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523F19-2B4B-4428-B8AC-309F2903C637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Krupna stoka (30 grla) izdvaja se 1 grlo staro dvije godine i sitna stoka (40 grla) izdvaja se 1 grlo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A149D4-A075-48BC-A2ED-21B14645A74E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Stoka 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18">
            <a:extLst>
              <a:ext uri="{FF2B5EF4-FFF2-40B4-BE49-F238E27FC236}">
                <a16:creationId xmlns:a16="http://schemas.microsoft.com/office/drawing/2014/main" id="{A1F42E02-6185-4D94-A21B-EE1C8DF9A829}"/>
              </a:ext>
            </a:extLst>
          </p:cNvPr>
          <p:cNvGrpSpPr/>
          <p:nvPr/>
        </p:nvGrpSpPr>
        <p:grpSpPr>
          <a:xfrm>
            <a:off x="5931471" y="4631551"/>
            <a:ext cx="1883306" cy="2031325"/>
            <a:chOff x="611560" y="1877923"/>
            <a:chExt cx="1883306" cy="203132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272519-6586-4E56-B460-A1099FB69364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Roba kojom osoba trguje radi ostvarenja dobiti. Prije obračuna napraviti popis robe, zatim dodati zarađeni iznos, a zatim oduzeti dugove, ako posjedujemo i nakon godinu dana nisab dužni smo izdvojiti 2,5%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F12131-4A72-4C61-A8F1-2C967E20B811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Trgovačka roba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49">
            <a:extLst>
              <a:ext uri="{FF2B5EF4-FFF2-40B4-BE49-F238E27FC236}">
                <a16:creationId xmlns:a16="http://schemas.microsoft.com/office/drawing/2014/main" id="{E179441C-8CE8-469F-A2BA-ED18337FD465}"/>
              </a:ext>
            </a:extLst>
          </p:cNvPr>
          <p:cNvGrpSpPr/>
          <p:nvPr/>
        </p:nvGrpSpPr>
        <p:grpSpPr>
          <a:xfrm>
            <a:off x="4352173" y="1903997"/>
            <a:ext cx="2083536" cy="1292662"/>
            <a:chOff x="581952" y="1877923"/>
            <a:chExt cx="2083536" cy="129266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B6A589-48F6-48B9-9A78-BE01DB8EA762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 postoji nisab na poljoprivredne proizvode po hanefisjkom mezhebu. Nego se na ukupni doprinos daje 5-10%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D58D7A-A2C2-4CDF-8D64-00B8C9F37063}"/>
                </a:ext>
              </a:extLst>
            </p:cNvPr>
            <p:cNvSpPr txBox="1"/>
            <p:nvPr/>
          </p:nvSpPr>
          <p:spPr>
            <a:xfrm>
              <a:off x="581952" y="1877923"/>
              <a:ext cx="2083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Poljoprivredni proizvodi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3">
            <a:extLst>
              <a:ext uri="{FF2B5EF4-FFF2-40B4-BE49-F238E27FC236}">
                <a16:creationId xmlns:a16="http://schemas.microsoft.com/office/drawing/2014/main" id="{10E7D3C2-D7FF-412F-835B-645AA7740A86}"/>
              </a:ext>
            </a:extLst>
          </p:cNvPr>
          <p:cNvGrpSpPr/>
          <p:nvPr/>
        </p:nvGrpSpPr>
        <p:grpSpPr>
          <a:xfrm>
            <a:off x="7481161" y="1580618"/>
            <a:ext cx="2253854" cy="1813200"/>
            <a:chOff x="611560" y="1554544"/>
            <a:chExt cx="2253854" cy="181320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18F791-55CA-4FC3-A8F8-5AC42752834D}"/>
                </a:ext>
              </a:extLst>
            </p:cNvPr>
            <p:cNvSpPr txBox="1"/>
            <p:nvPr/>
          </p:nvSpPr>
          <p:spPr>
            <a:xfrm>
              <a:off x="621347" y="1798084"/>
              <a:ext cx="20902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Prirodna blaga do kojih se dolazi iskopavanjem. Zekat na rudno-minerlana bogatstva je 20% od ukupne vrijednosti, nakon što se oduzmu troškovi. Ovaj zekat se daje odmah po ostvarenju dobiti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EA4893-0563-4440-8296-9F3F385153E1}"/>
                </a:ext>
              </a:extLst>
            </p:cNvPr>
            <p:cNvSpPr txBox="1"/>
            <p:nvPr/>
          </p:nvSpPr>
          <p:spPr>
            <a:xfrm>
              <a:off x="611560" y="1554544"/>
              <a:ext cx="2253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Rudno-mineralna bogatstva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lock Arc 157">
            <a:extLst>
              <a:ext uri="{FF2B5EF4-FFF2-40B4-BE49-F238E27FC236}">
                <a16:creationId xmlns:a16="http://schemas.microsoft.com/office/drawing/2014/main" id="{54F87771-FC8A-4C2D-BA5F-5E56D4B36E30}"/>
              </a:ext>
            </a:extLst>
          </p:cNvPr>
          <p:cNvSpPr/>
          <p:nvPr/>
        </p:nvSpPr>
        <p:spPr>
          <a:xfrm rot="10800000">
            <a:off x="2884497" y="2670559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Block Arc 158">
            <a:extLst>
              <a:ext uri="{FF2B5EF4-FFF2-40B4-BE49-F238E27FC236}">
                <a16:creationId xmlns:a16="http://schemas.microsoft.com/office/drawing/2014/main" id="{B37637F5-14BC-4F5B-83CE-855029695044}"/>
              </a:ext>
            </a:extLst>
          </p:cNvPr>
          <p:cNvSpPr/>
          <p:nvPr/>
        </p:nvSpPr>
        <p:spPr>
          <a:xfrm>
            <a:off x="7476417" y="3438701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Block Arc 159">
            <a:extLst>
              <a:ext uri="{FF2B5EF4-FFF2-40B4-BE49-F238E27FC236}">
                <a16:creationId xmlns:a16="http://schemas.microsoft.com/office/drawing/2014/main" id="{2A81854A-23B4-4736-BB0A-C1C7BAB4134C}"/>
              </a:ext>
            </a:extLst>
          </p:cNvPr>
          <p:cNvSpPr/>
          <p:nvPr/>
        </p:nvSpPr>
        <p:spPr>
          <a:xfrm>
            <a:off x="4415137" y="3438701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Block Arc 160">
            <a:extLst>
              <a:ext uri="{FF2B5EF4-FFF2-40B4-BE49-F238E27FC236}">
                <a16:creationId xmlns:a16="http://schemas.microsoft.com/office/drawing/2014/main" id="{4FE15E97-8F2E-4535-92D0-E0BEFBEFBBBF}"/>
              </a:ext>
            </a:extLst>
          </p:cNvPr>
          <p:cNvSpPr/>
          <p:nvPr/>
        </p:nvSpPr>
        <p:spPr>
          <a:xfrm rot="10800000">
            <a:off x="5945777" y="2670559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Group 118">
            <a:extLst>
              <a:ext uri="{FF2B5EF4-FFF2-40B4-BE49-F238E27FC236}">
                <a16:creationId xmlns:a16="http://schemas.microsoft.com/office/drawing/2014/main" id="{4432DEB2-BC36-4D84-B1EE-E303D3F50CA6}"/>
              </a:ext>
            </a:extLst>
          </p:cNvPr>
          <p:cNvGrpSpPr/>
          <p:nvPr/>
        </p:nvGrpSpPr>
        <p:grpSpPr>
          <a:xfrm>
            <a:off x="9002980" y="4631551"/>
            <a:ext cx="1883306" cy="1292662"/>
            <a:chOff x="611560" y="1877923"/>
            <a:chExt cx="1883306" cy="129266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E55F758-D475-4B5F-895A-82889C2FE839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Roba koju pronađemo iskopom, a čiji se vlasnik ne zna.</a:t>
              </a:r>
            </a:p>
            <a:p>
              <a:pPr algn="ctr"/>
              <a:r>
                <a:rPr lang="bs-Latn-B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Dužni smo na ime zekata izdvojiti 20%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0F4B44-0A62-49B9-B56B-016433109F1F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s-Latn-BA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Pronađeno blago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Block Arc 160">
            <a:extLst>
              <a:ext uri="{FF2B5EF4-FFF2-40B4-BE49-F238E27FC236}">
                <a16:creationId xmlns:a16="http://schemas.microsoft.com/office/drawing/2014/main" id="{C531A953-3E51-40F8-97A1-1CE311C2902F}"/>
              </a:ext>
            </a:extLst>
          </p:cNvPr>
          <p:cNvSpPr/>
          <p:nvPr/>
        </p:nvSpPr>
        <p:spPr>
          <a:xfrm rot="10800000">
            <a:off x="9017974" y="267056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Block Arc 92">
            <a:extLst>
              <a:ext uri="{FF2B5EF4-FFF2-40B4-BE49-F238E27FC236}">
                <a16:creationId xmlns:a16="http://schemas.microsoft.com/office/drawing/2014/main" id="{5EE9194D-6DD6-4DD0-B319-9A207B5357D0}"/>
              </a:ext>
            </a:extLst>
          </p:cNvPr>
          <p:cNvSpPr/>
          <p:nvPr/>
        </p:nvSpPr>
        <p:spPr>
          <a:xfrm>
            <a:off x="1348772" y="3438701"/>
            <a:ext cx="1834703" cy="1834703"/>
          </a:xfrm>
          <a:prstGeom prst="blockArc">
            <a:avLst>
              <a:gd name="adj1" fmla="val 10800022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직사각형 2">
            <a:extLst>
              <a:ext uri="{FF2B5EF4-FFF2-40B4-BE49-F238E27FC236}">
                <a16:creationId xmlns:a16="http://schemas.microsoft.com/office/drawing/2014/main" id="{2B995435-14A5-4A9C-8CD2-B321C550E4A4}"/>
              </a:ext>
            </a:extLst>
          </p:cNvPr>
          <p:cNvSpPr/>
          <p:nvPr/>
        </p:nvSpPr>
        <p:spPr>
          <a:xfrm>
            <a:off x="1356126" y="4307515"/>
            <a:ext cx="857263" cy="2550485"/>
          </a:xfrm>
          <a:custGeom>
            <a:avLst/>
            <a:gdLst>
              <a:gd name="connsiteX0" fmla="*/ 0 w 119148"/>
              <a:gd name="connsiteY0" fmla="*/ 0 h 2214305"/>
              <a:gd name="connsiteX1" fmla="*/ 119148 w 119148"/>
              <a:gd name="connsiteY1" fmla="*/ 0 h 2214305"/>
              <a:gd name="connsiteX2" fmla="*/ 119148 w 119148"/>
              <a:gd name="connsiteY2" fmla="*/ 2214305 h 2214305"/>
              <a:gd name="connsiteX3" fmla="*/ 0 w 119148"/>
              <a:gd name="connsiteY3" fmla="*/ 2214305 h 2214305"/>
              <a:gd name="connsiteX4" fmla="*/ 0 w 119148"/>
              <a:gd name="connsiteY4" fmla="*/ 0 h 2214305"/>
              <a:gd name="connsiteX0" fmla="*/ 0 w 412396"/>
              <a:gd name="connsiteY0" fmla="*/ 0 h 2214305"/>
              <a:gd name="connsiteX1" fmla="*/ 119148 w 412396"/>
              <a:gd name="connsiteY1" fmla="*/ 0 h 2214305"/>
              <a:gd name="connsiteX2" fmla="*/ 412396 w 412396"/>
              <a:gd name="connsiteY2" fmla="*/ 2147657 h 2214305"/>
              <a:gd name="connsiteX3" fmla="*/ 0 w 412396"/>
              <a:gd name="connsiteY3" fmla="*/ 2214305 h 2214305"/>
              <a:gd name="connsiteX4" fmla="*/ 0 w 412396"/>
              <a:gd name="connsiteY4" fmla="*/ 0 h 2214305"/>
              <a:gd name="connsiteX0" fmla="*/ 0 w 412396"/>
              <a:gd name="connsiteY0" fmla="*/ 0 h 2147658"/>
              <a:gd name="connsiteX1" fmla="*/ 119148 w 412396"/>
              <a:gd name="connsiteY1" fmla="*/ 0 h 2147658"/>
              <a:gd name="connsiteX2" fmla="*/ 412396 w 412396"/>
              <a:gd name="connsiteY2" fmla="*/ 2147657 h 2147658"/>
              <a:gd name="connsiteX3" fmla="*/ 210606 w 412396"/>
              <a:gd name="connsiteY3" fmla="*/ 2147658 h 2147658"/>
              <a:gd name="connsiteX4" fmla="*/ 0 w 412396"/>
              <a:gd name="connsiteY4" fmla="*/ 0 h 2147658"/>
              <a:gd name="connsiteX0" fmla="*/ 0 w 468380"/>
              <a:gd name="connsiteY0" fmla="*/ 0 h 2152988"/>
              <a:gd name="connsiteX1" fmla="*/ 119148 w 468380"/>
              <a:gd name="connsiteY1" fmla="*/ 0 h 2152988"/>
              <a:gd name="connsiteX2" fmla="*/ 468380 w 468380"/>
              <a:gd name="connsiteY2" fmla="*/ 2152988 h 2152988"/>
              <a:gd name="connsiteX3" fmla="*/ 210606 w 468380"/>
              <a:gd name="connsiteY3" fmla="*/ 2147658 h 2152988"/>
              <a:gd name="connsiteX4" fmla="*/ 0 w 468380"/>
              <a:gd name="connsiteY4" fmla="*/ 0 h 2152988"/>
              <a:gd name="connsiteX0" fmla="*/ 0 w 468380"/>
              <a:gd name="connsiteY0" fmla="*/ 0 h 2152988"/>
              <a:gd name="connsiteX1" fmla="*/ 119148 w 468380"/>
              <a:gd name="connsiteY1" fmla="*/ 0 h 2152988"/>
              <a:gd name="connsiteX2" fmla="*/ 468380 w 468380"/>
              <a:gd name="connsiteY2" fmla="*/ 2152988 h 2152988"/>
              <a:gd name="connsiteX3" fmla="*/ 250595 w 468380"/>
              <a:gd name="connsiteY3" fmla="*/ 2150324 h 2152988"/>
              <a:gd name="connsiteX4" fmla="*/ 0 w 468380"/>
              <a:gd name="connsiteY4" fmla="*/ 0 h 2152988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0 w 471045"/>
              <a:gd name="connsiteY0" fmla="*/ 0 h 2150324"/>
              <a:gd name="connsiteX1" fmla="*/ 119148 w 471045"/>
              <a:gd name="connsiteY1" fmla="*/ 0 h 2150324"/>
              <a:gd name="connsiteX2" fmla="*/ 471045 w 471045"/>
              <a:gd name="connsiteY2" fmla="*/ 2144990 h 2150324"/>
              <a:gd name="connsiteX3" fmla="*/ 250595 w 471045"/>
              <a:gd name="connsiteY3" fmla="*/ 2150324 h 2150324"/>
              <a:gd name="connsiteX4" fmla="*/ 0 w 471045"/>
              <a:gd name="connsiteY4" fmla="*/ 0 h 2150324"/>
              <a:gd name="connsiteX0" fmla="*/ 3219 w 474264"/>
              <a:gd name="connsiteY0" fmla="*/ 0 h 2150324"/>
              <a:gd name="connsiteX1" fmla="*/ 122367 w 474264"/>
              <a:gd name="connsiteY1" fmla="*/ 0 h 2150324"/>
              <a:gd name="connsiteX2" fmla="*/ 474264 w 474264"/>
              <a:gd name="connsiteY2" fmla="*/ 2144990 h 2150324"/>
              <a:gd name="connsiteX3" fmla="*/ 253814 w 474264"/>
              <a:gd name="connsiteY3" fmla="*/ 2150324 h 2150324"/>
              <a:gd name="connsiteX4" fmla="*/ 3219 w 474264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6211 w 477256"/>
              <a:gd name="connsiteY0" fmla="*/ 0 h 2150324"/>
              <a:gd name="connsiteX1" fmla="*/ 125359 w 477256"/>
              <a:gd name="connsiteY1" fmla="*/ 0 h 2150324"/>
              <a:gd name="connsiteX2" fmla="*/ 477256 w 477256"/>
              <a:gd name="connsiteY2" fmla="*/ 2144990 h 2150324"/>
              <a:gd name="connsiteX3" fmla="*/ 256806 w 477256"/>
              <a:gd name="connsiteY3" fmla="*/ 2150324 h 2150324"/>
              <a:gd name="connsiteX4" fmla="*/ 6211 w 477256"/>
              <a:gd name="connsiteY4" fmla="*/ 0 h 2150324"/>
              <a:gd name="connsiteX0" fmla="*/ 9232 w 480277"/>
              <a:gd name="connsiteY0" fmla="*/ 0 h 2150324"/>
              <a:gd name="connsiteX1" fmla="*/ 128380 w 480277"/>
              <a:gd name="connsiteY1" fmla="*/ 0 h 2150324"/>
              <a:gd name="connsiteX2" fmla="*/ 480277 w 480277"/>
              <a:gd name="connsiteY2" fmla="*/ 2144990 h 2150324"/>
              <a:gd name="connsiteX3" fmla="*/ 259827 w 480277"/>
              <a:gd name="connsiteY3" fmla="*/ 2150324 h 2150324"/>
              <a:gd name="connsiteX4" fmla="*/ 9232 w 480277"/>
              <a:gd name="connsiteY4" fmla="*/ 0 h 2150324"/>
              <a:gd name="connsiteX0" fmla="*/ 9232 w 480277"/>
              <a:gd name="connsiteY0" fmla="*/ 0 h 2150324"/>
              <a:gd name="connsiteX1" fmla="*/ 128380 w 480277"/>
              <a:gd name="connsiteY1" fmla="*/ 0 h 2150324"/>
              <a:gd name="connsiteX2" fmla="*/ 480277 w 480277"/>
              <a:gd name="connsiteY2" fmla="*/ 2144990 h 2150324"/>
              <a:gd name="connsiteX3" fmla="*/ 259827 w 480277"/>
              <a:gd name="connsiteY3" fmla="*/ 2150324 h 2150324"/>
              <a:gd name="connsiteX4" fmla="*/ 9232 w 480277"/>
              <a:gd name="connsiteY4" fmla="*/ 0 h 2150324"/>
              <a:gd name="connsiteX0" fmla="*/ 22635 w 493680"/>
              <a:gd name="connsiteY0" fmla="*/ 0 h 2150324"/>
              <a:gd name="connsiteX1" fmla="*/ 141783 w 493680"/>
              <a:gd name="connsiteY1" fmla="*/ 0 h 2150324"/>
              <a:gd name="connsiteX2" fmla="*/ 493680 w 493680"/>
              <a:gd name="connsiteY2" fmla="*/ 2144990 h 2150324"/>
              <a:gd name="connsiteX3" fmla="*/ 273230 w 493680"/>
              <a:gd name="connsiteY3" fmla="*/ 2150324 h 2150324"/>
              <a:gd name="connsiteX4" fmla="*/ 22635 w 493680"/>
              <a:gd name="connsiteY4" fmla="*/ 0 h 2150324"/>
              <a:gd name="connsiteX0" fmla="*/ 22635 w 493680"/>
              <a:gd name="connsiteY0" fmla="*/ 0 h 2150324"/>
              <a:gd name="connsiteX1" fmla="*/ 141783 w 493680"/>
              <a:gd name="connsiteY1" fmla="*/ 0 h 2150324"/>
              <a:gd name="connsiteX2" fmla="*/ 493680 w 493680"/>
              <a:gd name="connsiteY2" fmla="*/ 2144990 h 2150324"/>
              <a:gd name="connsiteX3" fmla="*/ 273230 w 493680"/>
              <a:gd name="connsiteY3" fmla="*/ 2150324 h 2150324"/>
              <a:gd name="connsiteX4" fmla="*/ 22635 w 493680"/>
              <a:gd name="connsiteY4" fmla="*/ 0 h 2150324"/>
              <a:gd name="connsiteX0" fmla="*/ 3486 w 604397"/>
              <a:gd name="connsiteY0" fmla="*/ 0 h 2504958"/>
              <a:gd name="connsiteX1" fmla="*/ 122634 w 604397"/>
              <a:gd name="connsiteY1" fmla="*/ 0 h 2504958"/>
              <a:gd name="connsiteX2" fmla="*/ 474531 w 604397"/>
              <a:gd name="connsiteY2" fmla="*/ 2144990 h 2504958"/>
              <a:gd name="connsiteX3" fmla="*/ 591332 w 604397"/>
              <a:gd name="connsiteY3" fmla="*/ 2504958 h 2504958"/>
              <a:gd name="connsiteX4" fmla="*/ 3486 w 604397"/>
              <a:gd name="connsiteY4" fmla="*/ 0 h 2504958"/>
              <a:gd name="connsiteX0" fmla="*/ 3486 w 825689"/>
              <a:gd name="connsiteY0" fmla="*/ 0 h 2504958"/>
              <a:gd name="connsiteX1" fmla="*/ 122634 w 825689"/>
              <a:gd name="connsiteY1" fmla="*/ 0 h 2504958"/>
              <a:gd name="connsiteX2" fmla="*/ 825689 w 825689"/>
              <a:gd name="connsiteY2" fmla="*/ 2499624 h 2504958"/>
              <a:gd name="connsiteX3" fmla="*/ 591332 w 825689"/>
              <a:gd name="connsiteY3" fmla="*/ 2504958 h 2504958"/>
              <a:gd name="connsiteX4" fmla="*/ 3486 w 825689"/>
              <a:gd name="connsiteY4" fmla="*/ 0 h 2504958"/>
              <a:gd name="connsiteX0" fmla="*/ 3576 w 816806"/>
              <a:gd name="connsiteY0" fmla="*/ 0 h 2504958"/>
              <a:gd name="connsiteX1" fmla="*/ 113751 w 816806"/>
              <a:gd name="connsiteY1" fmla="*/ 0 h 2504958"/>
              <a:gd name="connsiteX2" fmla="*/ 816806 w 816806"/>
              <a:gd name="connsiteY2" fmla="*/ 2499624 h 2504958"/>
              <a:gd name="connsiteX3" fmla="*/ 582449 w 816806"/>
              <a:gd name="connsiteY3" fmla="*/ 2504958 h 2504958"/>
              <a:gd name="connsiteX4" fmla="*/ 3576 w 816806"/>
              <a:gd name="connsiteY4" fmla="*/ 0 h 2504958"/>
              <a:gd name="connsiteX0" fmla="*/ 461 w 813691"/>
              <a:gd name="connsiteY0" fmla="*/ 0 h 2504958"/>
              <a:gd name="connsiteX1" fmla="*/ 110636 w 813691"/>
              <a:gd name="connsiteY1" fmla="*/ 0 h 2504958"/>
              <a:gd name="connsiteX2" fmla="*/ 813691 w 813691"/>
              <a:gd name="connsiteY2" fmla="*/ 2499624 h 2504958"/>
              <a:gd name="connsiteX3" fmla="*/ 579334 w 813691"/>
              <a:gd name="connsiteY3" fmla="*/ 2504958 h 2504958"/>
              <a:gd name="connsiteX4" fmla="*/ 461 w 813691"/>
              <a:gd name="connsiteY4" fmla="*/ 0 h 2504958"/>
              <a:gd name="connsiteX0" fmla="*/ 2677 w 815907"/>
              <a:gd name="connsiteY0" fmla="*/ 0 h 2504958"/>
              <a:gd name="connsiteX1" fmla="*/ 112852 w 815907"/>
              <a:gd name="connsiteY1" fmla="*/ 0 h 2504958"/>
              <a:gd name="connsiteX2" fmla="*/ 815907 w 815907"/>
              <a:gd name="connsiteY2" fmla="*/ 2499624 h 2504958"/>
              <a:gd name="connsiteX3" fmla="*/ 581550 w 815907"/>
              <a:gd name="connsiteY3" fmla="*/ 2504958 h 2504958"/>
              <a:gd name="connsiteX4" fmla="*/ 2677 w 815907"/>
              <a:gd name="connsiteY4" fmla="*/ 0 h 2504958"/>
              <a:gd name="connsiteX0" fmla="*/ 2677 w 815907"/>
              <a:gd name="connsiteY0" fmla="*/ 0 h 2504958"/>
              <a:gd name="connsiteX1" fmla="*/ 115842 w 815907"/>
              <a:gd name="connsiteY1" fmla="*/ 3348 h 2504958"/>
              <a:gd name="connsiteX2" fmla="*/ 815907 w 815907"/>
              <a:gd name="connsiteY2" fmla="*/ 2499624 h 2504958"/>
              <a:gd name="connsiteX3" fmla="*/ 581550 w 815907"/>
              <a:gd name="connsiteY3" fmla="*/ 2504958 h 2504958"/>
              <a:gd name="connsiteX4" fmla="*/ 2677 w 815907"/>
              <a:gd name="connsiteY4" fmla="*/ 0 h 25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7" h="2504958">
                <a:moveTo>
                  <a:pt x="2677" y="0"/>
                </a:moveTo>
                <a:lnTo>
                  <a:pt x="115842" y="3348"/>
                </a:lnTo>
                <a:cubicBezTo>
                  <a:pt x="90266" y="804070"/>
                  <a:pt x="479533" y="1765577"/>
                  <a:pt x="815907" y="2499624"/>
                </a:cubicBezTo>
                <a:lnTo>
                  <a:pt x="581550" y="2504958"/>
                </a:lnTo>
                <a:cubicBezTo>
                  <a:pt x="269418" y="1807233"/>
                  <a:pt x="-31634" y="858378"/>
                  <a:pt x="26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7A3F2DF-327D-4069-B3A9-74D146EE660B}"/>
              </a:ext>
            </a:extLst>
          </p:cNvPr>
          <p:cNvSpPr/>
          <p:nvPr/>
        </p:nvSpPr>
        <p:spPr>
          <a:xfrm rot="20114008">
            <a:off x="10690683" y="4132428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21D163A-41A8-4399-B897-07A2EF25ADCA}"/>
              </a:ext>
            </a:extLst>
          </p:cNvPr>
          <p:cNvSpPr/>
          <p:nvPr/>
        </p:nvSpPr>
        <p:spPr>
          <a:xfrm rot="12492842">
            <a:off x="9120650" y="3571922"/>
            <a:ext cx="373706" cy="357445"/>
          </a:xfrm>
          <a:custGeom>
            <a:avLst/>
            <a:gdLst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70018"/>
              <a:gd name="connsiteY0" fmla="*/ 0 h 401653"/>
              <a:gd name="connsiteX1" fmla="*/ 470018 w 470018"/>
              <a:gd name="connsiteY1" fmla="*/ 401653 h 401653"/>
              <a:gd name="connsiteX2" fmla="*/ 179461 w 470018"/>
              <a:gd name="connsiteY2" fmla="*/ 393107 h 401653"/>
              <a:gd name="connsiteX3" fmla="*/ 0 w 470018"/>
              <a:gd name="connsiteY3" fmla="*/ 0 h 401653"/>
              <a:gd name="connsiteX0" fmla="*/ 0 w 455222"/>
              <a:gd name="connsiteY0" fmla="*/ 0 h 407572"/>
              <a:gd name="connsiteX1" fmla="*/ 455222 w 455222"/>
              <a:gd name="connsiteY1" fmla="*/ 407572 h 407572"/>
              <a:gd name="connsiteX2" fmla="*/ 179461 w 455222"/>
              <a:gd name="connsiteY2" fmla="*/ 393107 h 407572"/>
              <a:gd name="connsiteX3" fmla="*/ 0 w 455222"/>
              <a:gd name="connsiteY3" fmla="*/ 0 h 407572"/>
              <a:gd name="connsiteX0" fmla="*/ 0 w 459294"/>
              <a:gd name="connsiteY0" fmla="*/ 0 h 407572"/>
              <a:gd name="connsiteX1" fmla="*/ 455222 w 459294"/>
              <a:gd name="connsiteY1" fmla="*/ 407572 h 407572"/>
              <a:gd name="connsiteX2" fmla="*/ 179461 w 459294"/>
              <a:gd name="connsiteY2" fmla="*/ 393107 h 407572"/>
              <a:gd name="connsiteX3" fmla="*/ 0 w 459294"/>
              <a:gd name="connsiteY3" fmla="*/ 0 h 407572"/>
              <a:gd name="connsiteX0" fmla="*/ 0 w 459294"/>
              <a:gd name="connsiteY0" fmla="*/ 0 h 441088"/>
              <a:gd name="connsiteX1" fmla="*/ 455222 w 459294"/>
              <a:gd name="connsiteY1" fmla="*/ 407572 h 441088"/>
              <a:gd name="connsiteX2" fmla="*/ 179461 w 459294"/>
              <a:gd name="connsiteY2" fmla="*/ 393107 h 441088"/>
              <a:gd name="connsiteX3" fmla="*/ 0 w 459294"/>
              <a:gd name="connsiteY3" fmla="*/ 0 h 441088"/>
              <a:gd name="connsiteX0" fmla="*/ 0 w 460597"/>
              <a:gd name="connsiteY0" fmla="*/ 0 h 441088"/>
              <a:gd name="connsiteX1" fmla="*/ 455222 w 460597"/>
              <a:gd name="connsiteY1" fmla="*/ 407572 h 441088"/>
              <a:gd name="connsiteX2" fmla="*/ 179461 w 460597"/>
              <a:gd name="connsiteY2" fmla="*/ 393107 h 441088"/>
              <a:gd name="connsiteX3" fmla="*/ 0 w 460597"/>
              <a:gd name="connsiteY3" fmla="*/ 0 h 441088"/>
              <a:gd name="connsiteX0" fmla="*/ 0 w 454827"/>
              <a:gd name="connsiteY0" fmla="*/ 0 h 441088"/>
              <a:gd name="connsiteX1" fmla="*/ 449304 w 454827"/>
              <a:gd name="connsiteY1" fmla="*/ 407572 h 441088"/>
              <a:gd name="connsiteX2" fmla="*/ 179461 w 454827"/>
              <a:gd name="connsiteY2" fmla="*/ 393107 h 441088"/>
              <a:gd name="connsiteX3" fmla="*/ 0 w 454827"/>
              <a:gd name="connsiteY3" fmla="*/ 0 h 441088"/>
              <a:gd name="connsiteX0" fmla="*/ 0 w 458604"/>
              <a:gd name="connsiteY0" fmla="*/ 0 h 441088"/>
              <a:gd name="connsiteX1" fmla="*/ 449304 w 458604"/>
              <a:gd name="connsiteY1" fmla="*/ 407572 h 441088"/>
              <a:gd name="connsiteX2" fmla="*/ 179461 w 458604"/>
              <a:gd name="connsiteY2" fmla="*/ 393107 h 441088"/>
              <a:gd name="connsiteX3" fmla="*/ 0 w 458604"/>
              <a:gd name="connsiteY3" fmla="*/ 0 h 441088"/>
              <a:gd name="connsiteX0" fmla="*/ 0 w 459052"/>
              <a:gd name="connsiteY0" fmla="*/ 0 h 441088"/>
              <a:gd name="connsiteX1" fmla="*/ 449304 w 459052"/>
              <a:gd name="connsiteY1" fmla="*/ 407572 h 441088"/>
              <a:gd name="connsiteX2" fmla="*/ 179461 w 459052"/>
              <a:gd name="connsiteY2" fmla="*/ 393107 h 441088"/>
              <a:gd name="connsiteX3" fmla="*/ 0 w 459052"/>
              <a:gd name="connsiteY3" fmla="*/ 0 h 441088"/>
              <a:gd name="connsiteX0" fmla="*/ 0 w 461640"/>
              <a:gd name="connsiteY0" fmla="*/ 0 h 441088"/>
              <a:gd name="connsiteX1" fmla="*/ 449304 w 461640"/>
              <a:gd name="connsiteY1" fmla="*/ 407572 h 441088"/>
              <a:gd name="connsiteX2" fmla="*/ 179461 w 461640"/>
              <a:gd name="connsiteY2" fmla="*/ 393107 h 441088"/>
              <a:gd name="connsiteX3" fmla="*/ 0 w 461640"/>
              <a:gd name="connsiteY3" fmla="*/ 0 h 441088"/>
              <a:gd name="connsiteX0" fmla="*/ 0 w 461640"/>
              <a:gd name="connsiteY0" fmla="*/ 0 h 443706"/>
              <a:gd name="connsiteX1" fmla="*/ 449304 w 461640"/>
              <a:gd name="connsiteY1" fmla="*/ 407572 h 443706"/>
              <a:gd name="connsiteX2" fmla="*/ 179461 w 461640"/>
              <a:gd name="connsiteY2" fmla="*/ 393107 h 443706"/>
              <a:gd name="connsiteX3" fmla="*/ 0 w 461640"/>
              <a:gd name="connsiteY3" fmla="*/ 0 h 443706"/>
              <a:gd name="connsiteX0" fmla="*/ 0 w 461640"/>
              <a:gd name="connsiteY0" fmla="*/ 0 h 437112"/>
              <a:gd name="connsiteX1" fmla="*/ 449304 w 461640"/>
              <a:gd name="connsiteY1" fmla="*/ 407572 h 437112"/>
              <a:gd name="connsiteX2" fmla="*/ 123236 w 461640"/>
              <a:gd name="connsiteY2" fmla="*/ 357596 h 437112"/>
              <a:gd name="connsiteX3" fmla="*/ 0 w 461640"/>
              <a:gd name="connsiteY3" fmla="*/ 0 h 43711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45002"/>
              <a:gd name="connsiteX1" fmla="*/ 449304 w 461640"/>
              <a:gd name="connsiteY1" fmla="*/ 407572 h 445002"/>
              <a:gd name="connsiteX2" fmla="*/ 123236 w 461640"/>
              <a:gd name="connsiteY2" fmla="*/ 357596 h 445002"/>
              <a:gd name="connsiteX3" fmla="*/ 0 w 461640"/>
              <a:gd name="connsiteY3" fmla="*/ 0 h 445002"/>
              <a:gd name="connsiteX0" fmla="*/ 0 w 461640"/>
              <a:gd name="connsiteY0" fmla="*/ 0 h 433222"/>
              <a:gd name="connsiteX1" fmla="*/ 449304 w 461640"/>
              <a:gd name="connsiteY1" fmla="*/ 407572 h 433222"/>
              <a:gd name="connsiteX2" fmla="*/ 123236 w 461640"/>
              <a:gd name="connsiteY2" fmla="*/ 357596 h 433222"/>
              <a:gd name="connsiteX3" fmla="*/ 0 w 461640"/>
              <a:gd name="connsiteY3" fmla="*/ 0 h 433222"/>
              <a:gd name="connsiteX0" fmla="*/ 0 w 461640"/>
              <a:gd name="connsiteY0" fmla="*/ 0 h 442382"/>
              <a:gd name="connsiteX1" fmla="*/ 449304 w 461640"/>
              <a:gd name="connsiteY1" fmla="*/ 407572 h 442382"/>
              <a:gd name="connsiteX2" fmla="*/ 123236 w 461640"/>
              <a:gd name="connsiteY2" fmla="*/ 357596 h 442382"/>
              <a:gd name="connsiteX3" fmla="*/ 0 w 461640"/>
              <a:gd name="connsiteY3" fmla="*/ 0 h 442382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6160"/>
              <a:gd name="connsiteX1" fmla="*/ 449304 w 461640"/>
              <a:gd name="connsiteY1" fmla="*/ 407572 h 446160"/>
              <a:gd name="connsiteX2" fmla="*/ 123236 w 461640"/>
              <a:gd name="connsiteY2" fmla="*/ 357596 h 446160"/>
              <a:gd name="connsiteX3" fmla="*/ 0 w 461640"/>
              <a:gd name="connsiteY3" fmla="*/ 0 h 446160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8033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61640"/>
              <a:gd name="connsiteY0" fmla="*/ 0 h 444635"/>
              <a:gd name="connsiteX1" fmla="*/ 449304 w 461640"/>
              <a:gd name="connsiteY1" fmla="*/ 407572 h 444635"/>
              <a:gd name="connsiteX2" fmla="*/ 132114 w 461640"/>
              <a:gd name="connsiteY2" fmla="*/ 351678 h 444635"/>
              <a:gd name="connsiteX3" fmla="*/ 0 w 461640"/>
              <a:gd name="connsiteY3" fmla="*/ 0 h 444635"/>
              <a:gd name="connsiteX0" fmla="*/ 0 w 459052"/>
              <a:gd name="connsiteY0" fmla="*/ 0 h 444635"/>
              <a:gd name="connsiteX1" fmla="*/ 449304 w 459052"/>
              <a:gd name="connsiteY1" fmla="*/ 407572 h 444635"/>
              <a:gd name="connsiteX2" fmla="*/ 132114 w 459052"/>
              <a:gd name="connsiteY2" fmla="*/ 351678 h 444635"/>
              <a:gd name="connsiteX3" fmla="*/ 0 w 459052"/>
              <a:gd name="connsiteY3" fmla="*/ 0 h 444635"/>
              <a:gd name="connsiteX0" fmla="*/ 0 w 462535"/>
              <a:gd name="connsiteY0" fmla="*/ 0 h 444635"/>
              <a:gd name="connsiteX1" fmla="*/ 449304 w 462535"/>
              <a:gd name="connsiteY1" fmla="*/ 407572 h 444635"/>
              <a:gd name="connsiteX2" fmla="*/ 132114 w 462535"/>
              <a:gd name="connsiteY2" fmla="*/ 351678 h 444635"/>
              <a:gd name="connsiteX3" fmla="*/ 0 w 462535"/>
              <a:gd name="connsiteY3" fmla="*/ 0 h 444635"/>
              <a:gd name="connsiteX0" fmla="*/ 0 w 463440"/>
              <a:gd name="connsiteY0" fmla="*/ 0 h 444635"/>
              <a:gd name="connsiteX1" fmla="*/ 449304 w 463440"/>
              <a:gd name="connsiteY1" fmla="*/ 407572 h 444635"/>
              <a:gd name="connsiteX2" fmla="*/ 132114 w 463440"/>
              <a:gd name="connsiteY2" fmla="*/ 351678 h 444635"/>
              <a:gd name="connsiteX3" fmla="*/ 0 w 463440"/>
              <a:gd name="connsiteY3" fmla="*/ 0 h 444635"/>
              <a:gd name="connsiteX0" fmla="*/ 0 w 460556"/>
              <a:gd name="connsiteY0" fmla="*/ 0 h 444635"/>
              <a:gd name="connsiteX1" fmla="*/ 449304 w 460556"/>
              <a:gd name="connsiteY1" fmla="*/ 407572 h 444635"/>
              <a:gd name="connsiteX2" fmla="*/ 132114 w 460556"/>
              <a:gd name="connsiteY2" fmla="*/ 351678 h 444635"/>
              <a:gd name="connsiteX3" fmla="*/ 0 w 460556"/>
              <a:gd name="connsiteY3" fmla="*/ 0 h 444635"/>
              <a:gd name="connsiteX0" fmla="*/ 0 w 462206"/>
              <a:gd name="connsiteY0" fmla="*/ 0 h 444635"/>
              <a:gd name="connsiteX1" fmla="*/ 449304 w 462206"/>
              <a:gd name="connsiteY1" fmla="*/ 407572 h 444635"/>
              <a:gd name="connsiteX2" fmla="*/ 132114 w 462206"/>
              <a:gd name="connsiteY2" fmla="*/ 351678 h 444635"/>
              <a:gd name="connsiteX3" fmla="*/ 0 w 462206"/>
              <a:gd name="connsiteY3" fmla="*/ 0 h 444635"/>
              <a:gd name="connsiteX0" fmla="*/ 0 w 463488"/>
              <a:gd name="connsiteY0" fmla="*/ 0 h 444635"/>
              <a:gd name="connsiteX1" fmla="*/ 449304 w 463488"/>
              <a:gd name="connsiteY1" fmla="*/ 407572 h 444635"/>
              <a:gd name="connsiteX2" fmla="*/ 132114 w 463488"/>
              <a:gd name="connsiteY2" fmla="*/ 351678 h 444635"/>
              <a:gd name="connsiteX3" fmla="*/ 0 w 463488"/>
              <a:gd name="connsiteY3" fmla="*/ 0 h 444635"/>
              <a:gd name="connsiteX0" fmla="*/ 0 w 463488"/>
              <a:gd name="connsiteY0" fmla="*/ 0 h 443320"/>
              <a:gd name="connsiteX1" fmla="*/ 449304 w 463488"/>
              <a:gd name="connsiteY1" fmla="*/ 407572 h 443320"/>
              <a:gd name="connsiteX2" fmla="*/ 132114 w 463488"/>
              <a:gd name="connsiteY2" fmla="*/ 351678 h 443320"/>
              <a:gd name="connsiteX3" fmla="*/ 0 w 463488"/>
              <a:gd name="connsiteY3" fmla="*/ 0 h 44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88" h="443320">
                <a:moveTo>
                  <a:pt x="0" y="0"/>
                </a:moveTo>
                <a:cubicBezTo>
                  <a:pt x="316470" y="24393"/>
                  <a:pt x="520492" y="276646"/>
                  <a:pt x="449304" y="407572"/>
                </a:cubicBezTo>
                <a:cubicBezTo>
                  <a:pt x="401774" y="485608"/>
                  <a:pt x="191482" y="421602"/>
                  <a:pt x="132114" y="351678"/>
                </a:cubicBezTo>
                <a:cubicBezTo>
                  <a:pt x="55523" y="262071"/>
                  <a:pt x="23323" y="166547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FEF6CA1-3C81-4D94-AF81-2F19ECDCF4CB}"/>
              </a:ext>
            </a:extLst>
          </p:cNvPr>
          <p:cNvSpPr/>
          <p:nvPr/>
        </p:nvSpPr>
        <p:spPr>
          <a:xfrm>
            <a:off x="10601608" y="2094661"/>
            <a:ext cx="351386" cy="1930996"/>
          </a:xfrm>
          <a:custGeom>
            <a:avLst/>
            <a:gdLst>
              <a:gd name="connsiteX0" fmla="*/ 117695 w 162962"/>
              <a:gd name="connsiteY0" fmla="*/ 0 h 1910282"/>
              <a:gd name="connsiteX1" fmla="*/ 162962 w 162962"/>
              <a:gd name="connsiteY1" fmla="*/ 1910282 h 1910282"/>
              <a:gd name="connsiteX2" fmla="*/ 0 w 162962"/>
              <a:gd name="connsiteY2" fmla="*/ 1910282 h 1910282"/>
              <a:gd name="connsiteX3" fmla="*/ 117695 w 162962"/>
              <a:gd name="connsiteY3" fmla="*/ 0 h 1910282"/>
              <a:gd name="connsiteX0" fmla="*/ 117695 w 350421"/>
              <a:gd name="connsiteY0" fmla="*/ 0 h 1910282"/>
              <a:gd name="connsiteX1" fmla="*/ 162962 w 350421"/>
              <a:gd name="connsiteY1" fmla="*/ 1910282 h 1910282"/>
              <a:gd name="connsiteX2" fmla="*/ 0 w 350421"/>
              <a:gd name="connsiteY2" fmla="*/ 1910282 h 1910282"/>
              <a:gd name="connsiteX3" fmla="*/ 117695 w 350421"/>
              <a:gd name="connsiteY3" fmla="*/ 0 h 1910282"/>
              <a:gd name="connsiteX0" fmla="*/ 117695 w 386111"/>
              <a:gd name="connsiteY0" fmla="*/ 0 h 1910282"/>
              <a:gd name="connsiteX1" fmla="*/ 162962 w 386111"/>
              <a:gd name="connsiteY1" fmla="*/ 1910282 h 1910282"/>
              <a:gd name="connsiteX2" fmla="*/ 0 w 386111"/>
              <a:gd name="connsiteY2" fmla="*/ 1910282 h 1910282"/>
              <a:gd name="connsiteX3" fmla="*/ 117695 w 386111"/>
              <a:gd name="connsiteY3" fmla="*/ 0 h 1910282"/>
              <a:gd name="connsiteX0" fmla="*/ 117695 w 324288"/>
              <a:gd name="connsiteY0" fmla="*/ 0 h 1910282"/>
              <a:gd name="connsiteX1" fmla="*/ 162962 w 324288"/>
              <a:gd name="connsiteY1" fmla="*/ 1910282 h 1910282"/>
              <a:gd name="connsiteX2" fmla="*/ 0 w 324288"/>
              <a:gd name="connsiteY2" fmla="*/ 1910282 h 1910282"/>
              <a:gd name="connsiteX3" fmla="*/ 117695 w 32428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35728"/>
              <a:gd name="connsiteY0" fmla="*/ 0 h 1910282"/>
              <a:gd name="connsiteX1" fmla="*/ 162962 w 335728"/>
              <a:gd name="connsiteY1" fmla="*/ 1910282 h 1910282"/>
              <a:gd name="connsiteX2" fmla="*/ 0 w 335728"/>
              <a:gd name="connsiteY2" fmla="*/ 1910282 h 1910282"/>
              <a:gd name="connsiteX3" fmla="*/ 117695 w 335728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69492"/>
              <a:gd name="connsiteY0" fmla="*/ 0 h 1910282"/>
              <a:gd name="connsiteX1" fmla="*/ 162962 w 369492"/>
              <a:gd name="connsiteY1" fmla="*/ 1910282 h 1910282"/>
              <a:gd name="connsiteX2" fmla="*/ 0 w 369492"/>
              <a:gd name="connsiteY2" fmla="*/ 1910282 h 1910282"/>
              <a:gd name="connsiteX3" fmla="*/ 117695 w 369492"/>
              <a:gd name="connsiteY3" fmla="*/ 0 h 1910282"/>
              <a:gd name="connsiteX0" fmla="*/ 117695 w 354501"/>
              <a:gd name="connsiteY0" fmla="*/ 0 h 1910282"/>
              <a:gd name="connsiteX1" fmla="*/ 162962 w 354501"/>
              <a:gd name="connsiteY1" fmla="*/ 1910282 h 1910282"/>
              <a:gd name="connsiteX2" fmla="*/ 0 w 354501"/>
              <a:gd name="connsiteY2" fmla="*/ 1910282 h 1910282"/>
              <a:gd name="connsiteX3" fmla="*/ 117695 w 354501"/>
              <a:gd name="connsiteY3" fmla="*/ 0 h 1910282"/>
              <a:gd name="connsiteX0" fmla="*/ 117695 w 354501"/>
              <a:gd name="connsiteY0" fmla="*/ 0 h 1910282"/>
              <a:gd name="connsiteX1" fmla="*/ 162962 w 354501"/>
              <a:gd name="connsiteY1" fmla="*/ 1910282 h 1910282"/>
              <a:gd name="connsiteX2" fmla="*/ 0 w 354501"/>
              <a:gd name="connsiteY2" fmla="*/ 1910282 h 1910282"/>
              <a:gd name="connsiteX3" fmla="*/ 117695 w 354501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47254"/>
              <a:gd name="connsiteY0" fmla="*/ 0 h 1910282"/>
              <a:gd name="connsiteX1" fmla="*/ 162962 w 347254"/>
              <a:gd name="connsiteY1" fmla="*/ 1910282 h 1910282"/>
              <a:gd name="connsiteX2" fmla="*/ 0 w 347254"/>
              <a:gd name="connsiteY2" fmla="*/ 1910282 h 1910282"/>
              <a:gd name="connsiteX3" fmla="*/ 117695 w 347254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54977"/>
              <a:gd name="connsiteY0" fmla="*/ 0 h 1910282"/>
              <a:gd name="connsiteX1" fmla="*/ 162962 w 354977"/>
              <a:gd name="connsiteY1" fmla="*/ 1910282 h 1910282"/>
              <a:gd name="connsiteX2" fmla="*/ 0 w 354977"/>
              <a:gd name="connsiteY2" fmla="*/ 1910282 h 1910282"/>
              <a:gd name="connsiteX3" fmla="*/ 117695 w 354977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60469"/>
              <a:gd name="connsiteY0" fmla="*/ 0 h 1910282"/>
              <a:gd name="connsiteX1" fmla="*/ 162962 w 360469"/>
              <a:gd name="connsiteY1" fmla="*/ 1910282 h 1910282"/>
              <a:gd name="connsiteX2" fmla="*/ 0 w 360469"/>
              <a:gd name="connsiteY2" fmla="*/ 1910282 h 1910282"/>
              <a:gd name="connsiteX3" fmla="*/ 117695 w 360469"/>
              <a:gd name="connsiteY3" fmla="*/ 0 h 1910282"/>
              <a:gd name="connsiteX0" fmla="*/ 117695 w 356027"/>
              <a:gd name="connsiteY0" fmla="*/ 0 h 1910282"/>
              <a:gd name="connsiteX1" fmla="*/ 151125 w 356027"/>
              <a:gd name="connsiteY1" fmla="*/ 1907323 h 1910282"/>
              <a:gd name="connsiteX2" fmla="*/ 0 w 356027"/>
              <a:gd name="connsiteY2" fmla="*/ 1910282 h 1910282"/>
              <a:gd name="connsiteX3" fmla="*/ 117695 w 356027"/>
              <a:gd name="connsiteY3" fmla="*/ 0 h 1910282"/>
              <a:gd name="connsiteX0" fmla="*/ 117695 w 356027"/>
              <a:gd name="connsiteY0" fmla="*/ 0 h 1910282"/>
              <a:gd name="connsiteX1" fmla="*/ 151125 w 356027"/>
              <a:gd name="connsiteY1" fmla="*/ 1907323 h 1910282"/>
              <a:gd name="connsiteX2" fmla="*/ 0 w 356027"/>
              <a:gd name="connsiteY2" fmla="*/ 1910282 h 1910282"/>
              <a:gd name="connsiteX3" fmla="*/ 117695 w 356027"/>
              <a:gd name="connsiteY3" fmla="*/ 0 h 1910282"/>
              <a:gd name="connsiteX0" fmla="*/ 117695 w 350668"/>
              <a:gd name="connsiteY0" fmla="*/ 0 h 1916200"/>
              <a:gd name="connsiteX1" fmla="*/ 136329 w 350668"/>
              <a:gd name="connsiteY1" fmla="*/ 1916200 h 1916200"/>
              <a:gd name="connsiteX2" fmla="*/ 0 w 350668"/>
              <a:gd name="connsiteY2" fmla="*/ 1910282 h 1916200"/>
              <a:gd name="connsiteX3" fmla="*/ 117695 w 350668"/>
              <a:gd name="connsiteY3" fmla="*/ 0 h 1916200"/>
              <a:gd name="connsiteX0" fmla="*/ 117695 w 356765"/>
              <a:gd name="connsiteY0" fmla="*/ 0 h 1916200"/>
              <a:gd name="connsiteX1" fmla="*/ 136329 w 356765"/>
              <a:gd name="connsiteY1" fmla="*/ 1916200 h 1916200"/>
              <a:gd name="connsiteX2" fmla="*/ 0 w 356765"/>
              <a:gd name="connsiteY2" fmla="*/ 1910282 h 1916200"/>
              <a:gd name="connsiteX3" fmla="*/ 117695 w 356765"/>
              <a:gd name="connsiteY3" fmla="*/ 0 h 1916200"/>
              <a:gd name="connsiteX0" fmla="*/ 96981 w 343887"/>
              <a:gd name="connsiteY0" fmla="*/ 0 h 1930996"/>
              <a:gd name="connsiteX1" fmla="*/ 136329 w 343887"/>
              <a:gd name="connsiteY1" fmla="*/ 1930996 h 1930996"/>
              <a:gd name="connsiteX2" fmla="*/ 0 w 343887"/>
              <a:gd name="connsiteY2" fmla="*/ 1925078 h 1930996"/>
              <a:gd name="connsiteX3" fmla="*/ 96981 w 343887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  <a:gd name="connsiteX0" fmla="*/ 96981 w 351386"/>
              <a:gd name="connsiteY0" fmla="*/ 0 h 1930996"/>
              <a:gd name="connsiteX1" fmla="*/ 136329 w 351386"/>
              <a:gd name="connsiteY1" fmla="*/ 1930996 h 1930996"/>
              <a:gd name="connsiteX2" fmla="*/ 0 w 351386"/>
              <a:gd name="connsiteY2" fmla="*/ 1925078 h 1930996"/>
              <a:gd name="connsiteX3" fmla="*/ 96981 w 351386"/>
              <a:gd name="connsiteY3" fmla="*/ 0 h 19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86" h="1930996">
                <a:moveTo>
                  <a:pt x="96981" y="0"/>
                </a:moveTo>
                <a:cubicBezTo>
                  <a:pt x="546285" y="1113284"/>
                  <a:pt x="295864" y="1614066"/>
                  <a:pt x="136329" y="1930996"/>
                </a:cubicBezTo>
                <a:lnTo>
                  <a:pt x="0" y="1925078"/>
                </a:lnTo>
                <a:cubicBezTo>
                  <a:pt x="226397" y="1611987"/>
                  <a:pt x="464979" y="1158727"/>
                  <a:pt x="969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3462880" y="3322122"/>
            <a:ext cx="828371" cy="59598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4893479" y="3968374"/>
            <a:ext cx="617195" cy="662254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6639604" y="3278460"/>
            <a:ext cx="663212" cy="59234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6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8012381" y="3996471"/>
            <a:ext cx="596360" cy="502094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749103" y="3510536"/>
            <a:ext cx="349941" cy="61998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1935610" y="4251771"/>
            <a:ext cx="721586" cy="529543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3568504" y="3456711"/>
              <a:ext cx="579960" cy="468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0344" y="3418551"/>
                <a:ext cx="656280" cy="54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3578944" y="3545991"/>
              <a:ext cx="569520" cy="156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0784" y="3507831"/>
                <a:ext cx="645840" cy="2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37A2C9C-2560-4E56-9943-1136B6E47582}"/>
              </a:ext>
            </a:extLst>
          </p:cNvPr>
          <p:cNvGrpSpPr/>
          <p:nvPr/>
        </p:nvGrpSpPr>
        <p:grpSpPr>
          <a:xfrm flipH="1">
            <a:off x="0" y="2521797"/>
            <a:ext cx="3563936" cy="3105019"/>
            <a:chOff x="4070449" y="2766517"/>
            <a:chExt cx="2346599" cy="2044434"/>
          </a:xfrm>
        </p:grpSpPr>
        <p:sp>
          <p:nvSpPr>
            <p:cNvPr id="28" name="Diagonal Stripe 18">
              <a:extLst>
                <a:ext uri="{FF2B5EF4-FFF2-40B4-BE49-F238E27FC236}">
                  <a16:creationId xmlns:a16="http://schemas.microsoft.com/office/drawing/2014/main" id="{43A84E69-F87C-4E49-B5A2-CC7BDE81627A}"/>
                </a:ext>
              </a:extLst>
            </p:cNvPr>
            <p:cNvSpPr>
              <a:spLocks noChangeAspect="1"/>
            </p:cNvSpPr>
            <p:nvPr/>
          </p:nvSpPr>
          <p:spPr>
            <a:xfrm rot="18751434" flipH="1">
              <a:off x="4221563" y="3701472"/>
              <a:ext cx="1120838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  <a:gd name="connsiteX0" fmla="*/ 378735 w 759772"/>
                <a:gd name="connsiteY0" fmla="*/ 332354 h 744371"/>
                <a:gd name="connsiteX1" fmla="*/ 391575 w 759772"/>
                <a:gd name="connsiteY1" fmla="*/ 323831 h 744371"/>
                <a:gd name="connsiteX2" fmla="*/ 417440 w 759772"/>
                <a:gd name="connsiteY2" fmla="*/ 331318 h 744371"/>
                <a:gd name="connsiteX3" fmla="*/ 429504 w 759772"/>
                <a:gd name="connsiteY3" fmla="*/ 372385 h 744371"/>
                <a:gd name="connsiteX4" fmla="*/ 427923 w 759772"/>
                <a:gd name="connsiteY4" fmla="*/ 377465 h 744371"/>
                <a:gd name="connsiteX5" fmla="*/ 378735 w 759772"/>
                <a:gd name="connsiteY5" fmla="*/ 332354 h 744371"/>
                <a:gd name="connsiteX6" fmla="*/ 260416 w 759772"/>
                <a:gd name="connsiteY6" fmla="*/ 276780 h 744371"/>
                <a:gd name="connsiteX7" fmla="*/ 304628 w 759772"/>
                <a:gd name="connsiteY7" fmla="*/ 317326 h 744371"/>
                <a:gd name="connsiteX8" fmla="*/ 304168 w 759772"/>
                <a:gd name="connsiteY8" fmla="*/ 317442 h 744371"/>
                <a:gd name="connsiteX9" fmla="*/ 269792 w 759772"/>
                <a:gd name="connsiteY9" fmla="*/ 307574 h 744371"/>
                <a:gd name="connsiteX10" fmla="*/ 269547 w 759772"/>
                <a:gd name="connsiteY10" fmla="*/ 307865 h 744371"/>
                <a:gd name="connsiteX11" fmla="*/ 260416 w 759772"/>
                <a:gd name="connsiteY11" fmla="*/ 276780 h 744371"/>
                <a:gd name="connsiteX12" fmla="*/ 205111 w 759772"/>
                <a:gd name="connsiteY12" fmla="*/ 226059 h 744371"/>
                <a:gd name="connsiteX13" fmla="*/ 217849 w 759772"/>
                <a:gd name="connsiteY13" fmla="*/ 237741 h 744371"/>
                <a:gd name="connsiteX14" fmla="*/ 206598 w 759772"/>
                <a:gd name="connsiteY14" fmla="*/ 261191 h 744371"/>
                <a:gd name="connsiteX15" fmla="*/ 234400 w 759772"/>
                <a:gd name="connsiteY15" fmla="*/ 349511 h 744371"/>
                <a:gd name="connsiteX16" fmla="*/ 310697 w 759772"/>
                <a:gd name="connsiteY16" fmla="*/ 371933 h 744371"/>
                <a:gd name="connsiteX17" fmla="*/ 348528 w 759772"/>
                <a:gd name="connsiteY17" fmla="*/ 357586 h 744371"/>
                <a:gd name="connsiteX18" fmla="*/ 399081 w 759772"/>
                <a:gd name="connsiteY18" fmla="*/ 403949 h 744371"/>
                <a:gd name="connsiteX19" fmla="*/ 356837 w 759772"/>
                <a:gd name="connsiteY19" fmla="*/ 392768 h 744371"/>
                <a:gd name="connsiteX20" fmla="*/ 314643 w 759772"/>
                <a:gd name="connsiteY20" fmla="*/ 434617 h 744371"/>
                <a:gd name="connsiteX21" fmla="*/ 415212 w 759772"/>
                <a:gd name="connsiteY21" fmla="*/ 461156 h 744371"/>
                <a:gd name="connsiteX22" fmla="*/ 445636 w 759772"/>
                <a:gd name="connsiteY22" fmla="*/ 446643 h 744371"/>
                <a:gd name="connsiteX23" fmla="*/ 458458 w 759772"/>
                <a:gd name="connsiteY23" fmla="*/ 458403 h 744371"/>
                <a:gd name="connsiteX24" fmla="*/ 484827 w 759772"/>
                <a:gd name="connsiteY24" fmla="*/ 429651 h 744371"/>
                <a:gd name="connsiteX25" fmla="*/ 472962 w 759772"/>
                <a:gd name="connsiteY25" fmla="*/ 418769 h 744371"/>
                <a:gd name="connsiteX26" fmla="*/ 487307 w 759772"/>
                <a:gd name="connsiteY26" fmla="*/ 386184 h 744371"/>
                <a:gd name="connsiteX27" fmla="*/ 458205 w 759772"/>
                <a:gd name="connsiteY27" fmla="*/ 288148 h 744371"/>
                <a:gd name="connsiteX28" fmla="*/ 458365 w 759772"/>
                <a:gd name="connsiteY28" fmla="*/ 287961 h 744371"/>
                <a:gd name="connsiteX29" fmla="*/ 457238 w 759772"/>
                <a:gd name="connsiteY29" fmla="*/ 287133 h 744371"/>
                <a:gd name="connsiteX30" fmla="*/ 456855 w 759772"/>
                <a:gd name="connsiteY30" fmla="*/ 286731 h 744371"/>
                <a:gd name="connsiteX31" fmla="*/ 456789 w 759772"/>
                <a:gd name="connsiteY31" fmla="*/ 286803 h 744371"/>
                <a:gd name="connsiteX32" fmla="*/ 382663 w 759772"/>
                <a:gd name="connsiteY32" fmla="*/ 267770 h 744371"/>
                <a:gd name="connsiteX33" fmla="*/ 337364 w 759772"/>
                <a:gd name="connsiteY33" fmla="*/ 294414 h 744371"/>
                <a:gd name="connsiteX34" fmla="*/ 285048 w 759772"/>
                <a:gd name="connsiteY34" fmla="*/ 246435 h 744371"/>
                <a:gd name="connsiteX35" fmla="*/ 288103 w 759772"/>
                <a:gd name="connsiteY35" fmla="*/ 245116 h 744371"/>
                <a:gd name="connsiteX36" fmla="*/ 326205 w 759772"/>
                <a:gd name="connsiteY36" fmla="*/ 255171 h 744371"/>
                <a:gd name="connsiteX37" fmla="*/ 364189 w 759772"/>
                <a:gd name="connsiteY37" fmla="*/ 217498 h 744371"/>
                <a:gd name="connsiteX38" fmla="*/ 273654 w 759772"/>
                <a:gd name="connsiteY38" fmla="*/ 193607 h 744371"/>
                <a:gd name="connsiteX39" fmla="*/ 243663 w 759772"/>
                <a:gd name="connsiteY39" fmla="*/ 208482 h 744371"/>
                <a:gd name="connsiteX40" fmla="*/ 231479 w 759772"/>
                <a:gd name="connsiteY40" fmla="*/ 197308 h 744371"/>
                <a:gd name="connsiteX41" fmla="*/ 205111 w 759772"/>
                <a:gd name="connsiteY41" fmla="*/ 226059 h 744371"/>
                <a:gd name="connsiteX42" fmla="*/ 0 w 759772"/>
                <a:gd name="connsiteY42" fmla="*/ 190934 h 744371"/>
                <a:gd name="connsiteX43" fmla="*/ 243367 w 759772"/>
                <a:gd name="connsiteY43" fmla="*/ 687 h 744371"/>
                <a:gd name="connsiteX44" fmla="*/ 704004 w 759772"/>
                <a:gd name="connsiteY44" fmla="*/ 141585 h 744371"/>
                <a:gd name="connsiteX45" fmla="*/ 655304 w 759772"/>
                <a:gd name="connsiteY45" fmla="*/ 588900 h 744371"/>
                <a:gd name="connsiteX46" fmla="*/ 187567 w 759772"/>
                <a:gd name="connsiteY46" fmla="*/ 675408 h 744371"/>
                <a:gd name="connsiteX47" fmla="*/ 0 w 759772"/>
                <a:gd name="connsiteY47" fmla="*/ 190934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59772" h="744371">
                  <a:moveTo>
                    <a:pt x="378735" y="332354"/>
                  </a:moveTo>
                  <a:cubicBezTo>
                    <a:pt x="382231" y="329029"/>
                    <a:pt x="386202" y="326061"/>
                    <a:pt x="391575" y="323831"/>
                  </a:cubicBezTo>
                  <a:cubicBezTo>
                    <a:pt x="404032" y="321528"/>
                    <a:pt x="409224" y="323623"/>
                    <a:pt x="417440" y="331318"/>
                  </a:cubicBezTo>
                  <a:cubicBezTo>
                    <a:pt x="428461" y="341866"/>
                    <a:pt x="433059" y="357495"/>
                    <a:pt x="429504" y="372385"/>
                  </a:cubicBezTo>
                  <a:cubicBezTo>
                    <a:pt x="429088" y="374125"/>
                    <a:pt x="428569" y="375825"/>
                    <a:pt x="427923" y="377465"/>
                  </a:cubicBezTo>
                  <a:lnTo>
                    <a:pt x="378735" y="332354"/>
                  </a:lnTo>
                  <a:close/>
                  <a:moveTo>
                    <a:pt x="260416" y="276780"/>
                  </a:moveTo>
                  <a:lnTo>
                    <a:pt x="304628" y="317326"/>
                  </a:lnTo>
                  <a:lnTo>
                    <a:pt x="304168" y="317442"/>
                  </a:lnTo>
                  <a:cubicBezTo>
                    <a:pt x="290503" y="320930"/>
                    <a:pt x="278790" y="316497"/>
                    <a:pt x="269792" y="307574"/>
                  </a:cubicBezTo>
                  <a:lnTo>
                    <a:pt x="269547" y="307865"/>
                  </a:lnTo>
                  <a:cubicBezTo>
                    <a:pt x="261831" y="299485"/>
                    <a:pt x="258455" y="288033"/>
                    <a:pt x="260416" y="276780"/>
                  </a:cubicBezTo>
                  <a:close/>
                  <a:moveTo>
                    <a:pt x="205111" y="226059"/>
                  </a:moveTo>
                  <a:lnTo>
                    <a:pt x="217849" y="237741"/>
                  </a:lnTo>
                  <a:cubicBezTo>
                    <a:pt x="213807" y="244973"/>
                    <a:pt x="208575" y="252910"/>
                    <a:pt x="206598" y="261191"/>
                  </a:cubicBezTo>
                  <a:cubicBezTo>
                    <a:pt x="198466" y="294406"/>
                    <a:pt x="204336" y="321834"/>
                    <a:pt x="234400" y="349511"/>
                  </a:cubicBezTo>
                  <a:cubicBezTo>
                    <a:pt x="255481" y="367415"/>
                    <a:pt x="283153" y="375547"/>
                    <a:pt x="310697" y="371933"/>
                  </a:cubicBezTo>
                  <a:cubicBezTo>
                    <a:pt x="324471" y="370126"/>
                    <a:pt x="337196" y="365103"/>
                    <a:pt x="348528" y="357586"/>
                  </a:cubicBezTo>
                  <a:lnTo>
                    <a:pt x="399081" y="403949"/>
                  </a:lnTo>
                  <a:cubicBezTo>
                    <a:pt x="384016" y="408155"/>
                    <a:pt x="367854" y="403876"/>
                    <a:pt x="356837" y="392768"/>
                  </a:cubicBezTo>
                  <a:lnTo>
                    <a:pt x="314643" y="434617"/>
                  </a:lnTo>
                  <a:cubicBezTo>
                    <a:pt x="340867" y="461056"/>
                    <a:pt x="379357" y="471213"/>
                    <a:pt x="415212" y="461156"/>
                  </a:cubicBezTo>
                  <a:cubicBezTo>
                    <a:pt x="426289" y="458049"/>
                    <a:pt x="436577" y="453163"/>
                    <a:pt x="445636" y="446643"/>
                  </a:cubicBezTo>
                  <a:lnTo>
                    <a:pt x="458458" y="458403"/>
                  </a:lnTo>
                  <a:lnTo>
                    <a:pt x="484827" y="429651"/>
                  </a:lnTo>
                  <a:lnTo>
                    <a:pt x="472962" y="418769"/>
                  </a:lnTo>
                  <a:cubicBezTo>
                    <a:pt x="479635" y="409048"/>
                    <a:pt x="484482" y="398018"/>
                    <a:pt x="487307" y="386184"/>
                  </a:cubicBezTo>
                  <a:cubicBezTo>
                    <a:pt x="495803" y="350599"/>
                    <a:pt x="484702" y="313234"/>
                    <a:pt x="458205" y="288148"/>
                  </a:cubicBezTo>
                  <a:lnTo>
                    <a:pt x="458365" y="287961"/>
                  </a:lnTo>
                  <a:cubicBezTo>
                    <a:pt x="458010" y="287660"/>
                    <a:pt x="457652" y="287362"/>
                    <a:pt x="457238" y="287133"/>
                  </a:cubicBezTo>
                  <a:lnTo>
                    <a:pt x="456855" y="286731"/>
                  </a:lnTo>
                  <a:lnTo>
                    <a:pt x="456789" y="286803"/>
                  </a:lnTo>
                  <a:cubicBezTo>
                    <a:pt x="435997" y="269986"/>
                    <a:pt x="407991" y="260836"/>
                    <a:pt x="382663" y="267770"/>
                  </a:cubicBezTo>
                  <a:cubicBezTo>
                    <a:pt x="366098" y="272306"/>
                    <a:pt x="351955" y="280465"/>
                    <a:pt x="337364" y="294414"/>
                  </a:cubicBezTo>
                  <a:lnTo>
                    <a:pt x="285048" y="246435"/>
                  </a:lnTo>
                  <a:lnTo>
                    <a:pt x="288103" y="245116"/>
                  </a:lnTo>
                  <a:cubicBezTo>
                    <a:pt x="301687" y="241306"/>
                    <a:pt x="316269" y="245154"/>
                    <a:pt x="326205" y="255171"/>
                  </a:cubicBezTo>
                  <a:lnTo>
                    <a:pt x="364189" y="217498"/>
                  </a:lnTo>
                  <a:cubicBezTo>
                    <a:pt x="340581" y="193696"/>
                    <a:pt x="305932" y="184553"/>
                    <a:pt x="273654" y="193607"/>
                  </a:cubicBezTo>
                  <a:cubicBezTo>
                    <a:pt x="262631" y="196699"/>
                    <a:pt x="252475" y="201748"/>
                    <a:pt x="243663" y="208482"/>
                  </a:cubicBezTo>
                  <a:lnTo>
                    <a:pt x="231479" y="197308"/>
                  </a:lnTo>
                  <a:lnTo>
                    <a:pt x="205111" y="226059"/>
                  </a:lnTo>
                  <a:close/>
                  <a:moveTo>
                    <a:pt x="0" y="190934"/>
                  </a:moveTo>
                  <a:cubicBezTo>
                    <a:pt x="86239" y="97561"/>
                    <a:pt x="119182" y="80735"/>
                    <a:pt x="243367" y="687"/>
                  </a:cubicBezTo>
                  <a:cubicBezTo>
                    <a:pt x="416987" y="-6545"/>
                    <a:pt x="635348" y="43550"/>
                    <a:pt x="704004" y="141585"/>
                  </a:cubicBezTo>
                  <a:cubicBezTo>
                    <a:pt x="772660" y="239621"/>
                    <a:pt x="799743" y="428944"/>
                    <a:pt x="655304" y="588900"/>
                  </a:cubicBezTo>
                  <a:cubicBezTo>
                    <a:pt x="505661" y="769866"/>
                    <a:pt x="320231" y="784759"/>
                    <a:pt x="187567" y="675408"/>
                  </a:cubicBezTo>
                  <a:cubicBezTo>
                    <a:pt x="79740" y="575950"/>
                    <a:pt x="27078" y="293885"/>
                    <a:pt x="0" y="1909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Diagonal Stripe 18">
              <a:extLst>
                <a:ext uri="{FF2B5EF4-FFF2-40B4-BE49-F238E27FC236}">
                  <a16:creationId xmlns:a16="http://schemas.microsoft.com/office/drawing/2014/main" id="{412AD1C7-B267-4C31-BE7E-5664D6EE82D8}"/>
                </a:ext>
              </a:extLst>
            </p:cNvPr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1942C3D-81B4-4D2C-97AE-CD88A0529F04}"/>
                </a:ext>
              </a:extLst>
            </p:cNvPr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F8ED4D5-B6A7-4034-9A30-3B72D53C575F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1D413CB-F885-49EE-B4AE-DF760CB7841E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7C5D0D-8902-45A2-A65E-C831E0CE06D1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89C353-4E74-4FB3-A8B2-3789CA8764DD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bs-Latn-BA" dirty="0" smtClean="0"/>
              <a:t>Kome se daje zekat?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70B750-EA39-48ED-9B99-5F47A30FA7F5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886506" y="2493613"/>
            <a:ext cx="1569932" cy="77472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DDED5B-C50B-4DE0-823C-8ED7CE9FC997}"/>
              </a:ext>
            </a:extLst>
          </p:cNvPr>
          <p:cNvSpPr txBox="1"/>
          <p:nvPr/>
        </p:nvSpPr>
        <p:spPr>
          <a:xfrm>
            <a:off x="4456438" y="1955004"/>
            <a:ext cx="1715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altLang="ko-KR" sz="3200" dirty="0" smtClean="0">
                <a:solidFill>
                  <a:schemeClr val="accent3"/>
                </a:solidFill>
              </a:rPr>
              <a:t>Bejtul-mal</a:t>
            </a:r>
            <a:endParaRPr lang="en-US" altLang="ko-KR" sz="3200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842A7-0D29-45B9-BACE-58AF44945FA5}"/>
              </a:ext>
            </a:extLst>
          </p:cNvPr>
          <p:cNvSpPr txBox="1"/>
          <p:nvPr/>
        </p:nvSpPr>
        <p:spPr>
          <a:xfrm>
            <a:off x="7429499" y="1291426"/>
            <a:ext cx="4097216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s-Latn-BA" sz="1600" dirty="0"/>
              <a:t>Bejtul- mal je fond Islamske zajednice u Bosni i Hercegovini u </a:t>
            </a:r>
            <a:r>
              <a:rPr lang="bs-Latn-BA" sz="1600" dirty="0" smtClean="0"/>
              <a:t>koji se </a:t>
            </a:r>
            <a:r>
              <a:rPr lang="bs-Latn-BA" sz="1600" dirty="0"/>
              <a:t>izdvajaju sredstva zekata, sadekatul fitra i drugi prihodi, koji se raspoređuju shodno kur'anskoj odredbi.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11972B-3E6D-49E5-B178-9693DF8CDE12}"/>
              </a:ext>
            </a:extLst>
          </p:cNvPr>
          <p:cNvSpPr txBox="1"/>
          <p:nvPr/>
        </p:nvSpPr>
        <p:spPr>
          <a:xfrm>
            <a:off x="4159405" y="4247626"/>
            <a:ext cx="2012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altLang="ko-KR" sz="3200" dirty="0" smtClean="0">
                <a:solidFill>
                  <a:schemeClr val="accent3"/>
                </a:solidFill>
              </a:rPr>
              <a:t>Kur‘anske</a:t>
            </a:r>
          </a:p>
          <a:p>
            <a:pPr algn="ctr"/>
            <a:r>
              <a:rPr lang="bs-Latn-BA" altLang="ko-KR" sz="3200" dirty="0" smtClean="0">
                <a:solidFill>
                  <a:schemeClr val="accent3"/>
                </a:solidFill>
              </a:rPr>
              <a:t>kategorije </a:t>
            </a:r>
            <a:endParaRPr lang="en-US" altLang="ko-KR" sz="3200" dirty="0">
              <a:solidFill>
                <a:schemeClr val="accent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BA6113-7600-4D93-9466-8613878E273E}"/>
              </a:ext>
            </a:extLst>
          </p:cNvPr>
          <p:cNvSpPr txBox="1"/>
          <p:nvPr/>
        </p:nvSpPr>
        <p:spPr>
          <a:xfrm>
            <a:off x="7360200" y="4085859"/>
            <a:ext cx="4166515" cy="18158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s-Latn-BA" sz="1600" dirty="0"/>
              <a:t>“ Zekat pripada samo siromasima i nevoljnicima, i onima koji ga skupljaju, i onima čija srca treba pridobiti, i za otkup iz ropstva, i prezaduženima, i u svrhe na Allahovom putu, i putniku. Allah je odredio tako! </a:t>
            </a:r>
            <a:r>
              <a:rPr lang="bs-Latn-BA" sz="1600" dirty="0" smtClean="0"/>
              <a:t>A </a:t>
            </a:r>
            <a:r>
              <a:rPr lang="bs-Latn-BA" sz="1600" dirty="0"/>
              <a:t>Allah sve zna i mudar je. ” ( Tevba 60)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Straight Connector 26">
            <a:extLst>
              <a:ext uri="{FF2B5EF4-FFF2-40B4-BE49-F238E27FC236}">
                <a16:creationId xmlns:a16="http://schemas.microsoft.com/office/drawing/2014/main" id="{5F6E7955-5EAF-4A88-8082-1530B7E075AD}"/>
              </a:ext>
            </a:extLst>
          </p:cNvPr>
          <p:cNvCxnSpPr>
            <a:cxnSpLocks/>
          </p:cNvCxnSpPr>
          <p:nvPr/>
        </p:nvCxnSpPr>
        <p:spPr>
          <a:xfrm flipV="1">
            <a:off x="6206849" y="1971643"/>
            <a:ext cx="1188000" cy="24622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6">
            <a:extLst>
              <a:ext uri="{FF2B5EF4-FFF2-40B4-BE49-F238E27FC236}">
                <a16:creationId xmlns:a16="http://schemas.microsoft.com/office/drawing/2014/main" id="{73F25729-D5AE-4D16-9B4C-A86133F96EAC}"/>
              </a:ext>
            </a:extLst>
          </p:cNvPr>
          <p:cNvCxnSpPr>
            <a:cxnSpLocks/>
          </p:cNvCxnSpPr>
          <p:nvPr/>
        </p:nvCxnSpPr>
        <p:spPr>
          <a:xfrm>
            <a:off x="6172200" y="4799748"/>
            <a:ext cx="1188000" cy="19599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9222051" y="2775514"/>
            <a:ext cx="484632" cy="1142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9" grpId="0" animBg="1"/>
      <p:bldP spid="18" grpId="0"/>
      <p:bldP spid="21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752</Words>
  <Application>Microsoft Office PowerPoint</Application>
  <PresentationFormat>Widescreen</PresentationFormat>
  <Paragraphs>87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Unicode MS</vt:lpstr>
      <vt:lpstr>Adobe Song Std L</vt:lpstr>
      <vt:lpstr>Arial</vt:lpstr>
      <vt:lpstr>Arial Black</vt:lpstr>
      <vt:lpstr>Calibri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Zekat je naređen 2. g.h. ili 624. godine, u Mekki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Enes</cp:lastModifiedBy>
  <cp:revision>170</cp:revision>
  <dcterms:created xsi:type="dcterms:W3CDTF">2019-01-14T06:35:35Z</dcterms:created>
  <dcterms:modified xsi:type="dcterms:W3CDTF">2022-03-14T10:47:34Z</dcterms:modified>
</cp:coreProperties>
</file>