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9" autoAdjust="0"/>
  </p:normalViewPr>
  <p:slideViewPr>
    <p:cSldViewPr>
      <p:cViewPr varScale="1">
        <p:scale>
          <a:sx n="84" d="100"/>
          <a:sy n="84" d="100"/>
        </p:scale>
        <p:origin x="9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5E7D11-4555-44DA-A4F7-D1C325501B8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EF9D8A-711A-4721-8F1A-129B3D03932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effectLst/>
              </a:rPr>
              <a:t>3-6 uvjeti za namaz</a:t>
            </a:r>
            <a:endParaRPr lang="bs-Latn-BA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5643578"/>
            <a:ext cx="360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6. Nijjet učiniti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Nijjet je odluka</a:t>
            </a:r>
          </a:p>
          <a:p>
            <a:r>
              <a:rPr lang="bs-Latn-BA" dirty="0" smtClean="0"/>
              <a:t>Nijet se može donijeti u srcu, a lijepo je i riječima</a:t>
            </a:r>
          </a:p>
          <a:p>
            <a:pPr>
              <a:buNone/>
            </a:pPr>
            <a:r>
              <a:rPr lang="bs-Latn-BA" sz="1500" dirty="0" smtClean="0"/>
              <a:t>Osman ez-Zejlei’ el-Hanefi u svojoj knjizi </a:t>
            </a:r>
            <a:r>
              <a:rPr lang="bs-Latn-BA" sz="1500" i="1" dirty="0" smtClean="0"/>
              <a:t>Tebjin el-hakaik šerh Kenz ed-dekaik kaže</a:t>
            </a:r>
            <a:r>
              <a:rPr lang="bs-Latn-BA" sz="1500" dirty="0" smtClean="0"/>
              <a:t>: “I šart (uvjet) je da svojim srcem zna koji namaz klanja, što podrazumijeva da je, u najmanju ruku, sposoban da odgovori bez razmišljanja ako ga neko o tome upita. Što se tiče njegovog izgovaranja (nijeta), to nije uslov (šart), ali je lijepo to uraditi kako bi se ujednačila njegova odluka”.</a:t>
            </a:r>
          </a:p>
          <a:p>
            <a:r>
              <a:rPr lang="bs-Latn-BA" dirty="0" smtClean="0"/>
              <a:t>Znati koji se namaz klanja</a:t>
            </a:r>
          </a:p>
          <a:p>
            <a:r>
              <a:rPr lang="bs-Latn-BA" dirty="0" smtClean="0"/>
              <a:t>Nijet se donosi zajedno sa tekbirom ili prije njega</a:t>
            </a:r>
          </a:p>
          <a:p>
            <a:r>
              <a:rPr lang="bs-Latn-BA" dirty="0" smtClean="0"/>
              <a:t>Treba zanijetiti da ćemo klanjati za imamom, ako klanjamo u džematu</a:t>
            </a:r>
          </a:p>
          <a:p>
            <a:r>
              <a:rPr lang="bs-Latn-BA" dirty="0" smtClean="0"/>
              <a:t>Imam nijeti da će predvoditi žene</a:t>
            </a:r>
          </a:p>
          <a:p>
            <a:endParaRPr lang="bs-Latn-BA" sz="1500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Neka pitanja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Da li će nam namaz biti pokvaren, ako u toku namaza vidimo svoj dio stidnog tijela?</a:t>
            </a:r>
          </a:p>
          <a:p>
            <a:pPr>
              <a:buFontTx/>
              <a:buChar char="-"/>
            </a:pPr>
            <a:r>
              <a:rPr lang="bs-Latn-BA" dirty="0" smtClean="0"/>
              <a:t>Ne!</a:t>
            </a:r>
          </a:p>
          <a:p>
            <a:r>
              <a:rPr lang="bs-Latn-BA" dirty="0" smtClean="0"/>
              <a:t>Ako budemo u situaciji da nemamo nikako odjeće, da li možemo klanjati goli?</a:t>
            </a:r>
          </a:p>
          <a:p>
            <a:pPr>
              <a:buFontTx/>
              <a:buChar char="-"/>
            </a:pPr>
            <a:r>
              <a:rPr lang="bs-Latn-BA" dirty="0" smtClean="0"/>
              <a:t>Da, ali ćemo tada klanjati sjedeći.</a:t>
            </a:r>
          </a:p>
          <a:p>
            <a:r>
              <a:rPr lang="bs-Latn-BA" dirty="0" smtClean="0"/>
              <a:t>Ako bi nam pao ogrtač u toku namaz i ukazali nam se stidni dijelovi, da li bi nam namaz bio pokvaren?</a:t>
            </a:r>
          </a:p>
          <a:p>
            <a:pPr>
              <a:buFontTx/>
              <a:buChar char="-"/>
            </a:pPr>
            <a:r>
              <a:rPr lang="bs-Latn-BA" dirty="0" smtClean="0"/>
              <a:t>Ne ako bi brzo reagovali i ponovo se ogrnuli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Da li je dozvoljeno promijeniti nijjet u toku namaza?</a:t>
            </a:r>
          </a:p>
          <a:p>
            <a:pPr>
              <a:buFontTx/>
              <a:buChar char="-"/>
            </a:pPr>
            <a:r>
              <a:rPr lang="bs-Latn-BA" dirty="0" smtClean="0"/>
              <a:t>"Promjena nijjeta u namazu nije dozvoljena, osim ako se krene od višeg prema nižem npr: iz farza u nafilu ili nafile u drugu nafilu. A što se tiče projene nijeta iz farza u drugi farz NIJE DOZVOLJENO niti nafile u farz NIJE DOZVOLJENO.“</a:t>
            </a:r>
          </a:p>
          <a:p>
            <a:r>
              <a:rPr lang="bs-Latn-BA" dirty="0" smtClean="0"/>
              <a:t>Klanjo sam sabah namaz misleći da je nastupilo vrijeme sabaha, kasnije se ispostavilo da sam pogriješio. Da li mi je namaz ispravan?</a:t>
            </a:r>
          </a:p>
          <a:p>
            <a:pPr>
              <a:buFontTx/>
              <a:buChar char="-"/>
            </a:pPr>
            <a:r>
              <a:rPr lang="bs-Latn-BA" dirty="0" smtClean="0"/>
              <a:t>Ne!</a:t>
            </a:r>
          </a:p>
          <a:p>
            <a:pPr>
              <a:buNone/>
            </a:pPr>
            <a:r>
              <a:rPr lang="bs-Latn-BA" dirty="0" smtClean="0"/>
              <a:t> </a:t>
            </a:r>
          </a:p>
          <a:p>
            <a:pPr>
              <a:buFontTx/>
              <a:buChar char="-"/>
            </a:pPr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6000" dirty="0" smtClean="0">
                <a:latin typeface="Berlin Sans FB" pitchFamily="34" charset="0"/>
              </a:rPr>
              <a:t>HVALA NA PAŽNJI!!!</a:t>
            </a:r>
            <a:endParaRPr lang="bs-Latn-BA" sz="60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3. Propisno se obući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98846"/>
          </a:xfrm>
        </p:spPr>
        <p:txBody>
          <a:bodyPr/>
          <a:lstStyle/>
          <a:p>
            <a:r>
              <a:rPr lang="bs-Latn-BA" dirty="0" smtClean="0"/>
              <a:t>Avret </a:t>
            </a:r>
          </a:p>
          <a:p>
            <a:pPr>
              <a:buNone/>
            </a:pPr>
            <a:r>
              <a:rPr lang="bs-Latn-BA" dirty="0" smtClean="0"/>
              <a:t>- Stidni dio tijela, koji se mora pokriti u namazu</a:t>
            </a:r>
          </a:p>
          <a:p>
            <a:r>
              <a:rPr lang="bs-Latn-BA" dirty="0" smtClean="0"/>
              <a:t>Muškarac mora pokriti dio tijela ispod pupka do ispod koljena</a:t>
            </a:r>
          </a:p>
          <a:p>
            <a:pPr>
              <a:buFontTx/>
              <a:buChar char="-"/>
            </a:pPr>
            <a:r>
              <a:rPr lang="bs-Latn-BA" dirty="0" smtClean="0"/>
              <a:t>Pupak ne spada u stidni dio, a koljeno spada</a:t>
            </a:r>
          </a:p>
          <a:p>
            <a:r>
              <a:rPr lang="bs-Latn-BA" dirty="0" smtClean="0"/>
              <a:t>Žena mora pokriti cijelo tijelo, osim lica, šaka i stopala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Spomenuti dijelovi tijela su stidni za onoga ko gleda u klanjača, a ne za samog klanjača</a:t>
            </a:r>
          </a:p>
          <a:p>
            <a:r>
              <a:rPr lang="bs-Latn-BA" dirty="0" smtClean="0"/>
              <a:t>Zabranjeno je klanjati u providnoj odjeći, u kojoj se vidi boja kože</a:t>
            </a:r>
          </a:p>
          <a:p>
            <a:r>
              <a:rPr lang="bs-Latn-BA" dirty="0" smtClean="0"/>
              <a:t>Manji je prijestup obući nečistu odjeću, od pokrivanja avreta</a:t>
            </a:r>
          </a:p>
          <a:p>
            <a:r>
              <a:rPr lang="bs-Latn-BA" dirty="0" smtClean="0"/>
              <a:t>Ako ne bismo imali dovoljno odjeće za pokrivanje cijelog avreta, pokrit ćemo one najstidnije dijelove tijela (spolni organ,stražnjicu, dio trbuha iznad spolnog organa, bedra i koljeno)</a:t>
            </a:r>
          </a:p>
          <a:p>
            <a:r>
              <a:rPr lang="bs-Latn-BA" dirty="0" smtClean="0"/>
              <a:t>Žena će prednost dati stomaku i leđima, a ne koljenu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r>
              <a:rPr lang="bs-Latn-BA" dirty="0" smtClean="0"/>
              <a:t>Namaz će biti pokvaren, ako se u toku namaza otkrije četvrtina jednog od organa avreta, a to otkrivanje potraje koliko se može izvršiti jedan namaski rukn (nije sam uradio)</a:t>
            </a:r>
          </a:p>
          <a:p>
            <a:pPr marL="0" indent="0">
              <a:buNone/>
            </a:pPr>
            <a:endParaRPr lang="bs-Latn-BA" dirty="0" smtClean="0"/>
          </a:p>
          <a:p>
            <a:pPr>
              <a:buNone/>
            </a:pPr>
            <a:endParaRPr lang="bs-Latn-BA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713117"/>
              </p:ext>
            </p:extLst>
          </p:nvPr>
        </p:nvGraphicFramePr>
        <p:xfrm>
          <a:off x="1979712" y="3202176"/>
          <a:ext cx="43924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16717796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Odjeća</a:t>
                      </a:r>
                      <a:r>
                        <a:rPr lang="bs-Latn-BA" baseline="0" dirty="0" smtClean="0"/>
                        <a:t> u namazu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75926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9265"/>
              </p:ext>
            </p:extLst>
          </p:nvPr>
        </p:nvGraphicFramePr>
        <p:xfrm>
          <a:off x="1979712" y="3573016"/>
          <a:ext cx="43924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49647516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35255106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TREBA BITI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  <a:r>
                        <a:rPr lang="bs-Latn-BA" baseline="0" dirty="0" smtClean="0">
                          <a:solidFill>
                            <a:schemeClr val="bg1"/>
                          </a:solidFill>
                        </a:rPr>
                        <a:t> SMIJE BITI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226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Čista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bg1"/>
                          </a:solidFill>
                        </a:rPr>
                        <a:t>Nečista</a:t>
                      </a:r>
                      <a:r>
                        <a:rPr lang="bs-Latn-BA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7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Uredna 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bg1"/>
                          </a:solidFill>
                        </a:rPr>
                        <a:t>Providna 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11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Široka</a:t>
                      </a:r>
                      <a:r>
                        <a:rPr lang="bs-Latn-BA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bg1"/>
                          </a:solidFill>
                        </a:rPr>
                        <a:t>Tijesna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1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Lijepa </a:t>
                      </a:r>
                      <a:endParaRPr lang="bs-Latn-B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bg1"/>
                          </a:solidFill>
                        </a:rPr>
                        <a:t>Imati sliku</a:t>
                      </a:r>
                      <a:endParaRPr lang="bs-Latn-B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7238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4. Na vrijeme klanjati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Ovo je vezano samo za pet dnevnih namaza</a:t>
            </a:r>
          </a:p>
          <a:p>
            <a:r>
              <a:rPr lang="bs-Latn-BA" dirty="0" smtClean="0"/>
              <a:t>Sabah: od zore do izlaska Sunca</a:t>
            </a:r>
          </a:p>
          <a:p>
            <a:r>
              <a:rPr lang="bs-Latn-BA" dirty="0" smtClean="0"/>
              <a:t>Podne: kada Sunce prođe zenit sve dok se sjenka predmeta ne udvostruči</a:t>
            </a:r>
          </a:p>
          <a:p>
            <a:r>
              <a:rPr lang="bs-Latn-BA" dirty="0" smtClean="0"/>
              <a:t>Ikindija: kada se sjenka predmeta udvostruči, pa sve do zalaska Sunca</a:t>
            </a:r>
          </a:p>
          <a:p>
            <a:r>
              <a:rPr lang="bs-Latn-BA" dirty="0" smtClean="0"/>
              <a:t>Akšam: od zalaska Sunca do potpunog mraka</a:t>
            </a:r>
          </a:p>
          <a:p>
            <a:r>
              <a:rPr lang="bs-Latn-BA" dirty="0" smtClean="0"/>
              <a:t>Jacija: od potpunog maraka do zore</a:t>
            </a:r>
          </a:p>
          <a:p>
            <a:r>
              <a:rPr lang="bs-Latn-BA" dirty="0" smtClean="0"/>
              <a:t>Početak namaskog vremena se oglašava ezanom, po tačno utvrđenom godišnjem islamskom kalendaru - Takvimu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Kada je mustehab klanjati?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Mustehab je da ljudi odgode sabah do pojave svjetlosti</a:t>
            </a:r>
          </a:p>
          <a:p>
            <a:pPr>
              <a:buNone/>
            </a:pPr>
            <a:r>
              <a:rPr lang="bs-Latn-BA" sz="1800" dirty="0" smtClean="0"/>
              <a:t>Poslanik a.s. kaže: “Sačekajte sa klanjanjem sabaha da se razdani, jer je nagrada veća.”</a:t>
            </a:r>
          </a:p>
          <a:p>
            <a:r>
              <a:rPr lang="bs-Latn-BA" dirty="0" smtClean="0"/>
              <a:t>Podne je mustehab klanjati u njegovo prvo vrijeme, zimi, dok je ljeti bolje malo odgoditi</a:t>
            </a:r>
          </a:p>
          <a:p>
            <a:pPr>
              <a:buNone/>
            </a:pPr>
            <a:r>
              <a:rPr lang="bs-Latn-BA" sz="1800" dirty="0" smtClean="0"/>
              <a:t>“Sačekajte sa podne namazom (ljeti), dok zahladni, jer je jaka vrućina zapah džehennema.”</a:t>
            </a:r>
          </a:p>
          <a:p>
            <a:r>
              <a:rPr lang="bs-Latn-BA" dirty="0" smtClean="0"/>
              <a:t>Ikindiju je mustehab klanjatimalo kasnije, kako bi više ostalo vremena za nafile</a:t>
            </a:r>
          </a:p>
          <a:p>
            <a:r>
              <a:rPr lang="bs-Latn-BA" dirty="0" smtClean="0"/>
              <a:t>Akšam je mustehab klanjati odmah</a:t>
            </a:r>
          </a:p>
          <a:p>
            <a:r>
              <a:rPr lang="bs-Latn-BA" dirty="0" smtClean="0"/>
              <a:t>Jaciju je mustehab odgoditi do početka prve trećine noći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Kada je zabranjeno/pokuđeno klanjati?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Kada izlazi Sunce sve dok se ne podigne za jedno koplje (30-45 min)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Kada je Sunce u zenitu, na polovini neba (5-15 min)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Kada Sunce zalazi (30-45 min)</a:t>
            </a:r>
          </a:p>
          <a:p>
            <a:r>
              <a:rPr lang="bs-Latn-BA" dirty="0" smtClean="0"/>
              <a:t>U ova tri slučaja nije dozvoljeno klanjati farz ili vadžib namaze, osim ikindiju tog dana</a:t>
            </a:r>
          </a:p>
          <a:p>
            <a:r>
              <a:rPr lang="bs-Latn-BA" dirty="0" smtClean="0"/>
              <a:t>Mekruh je klanjati nafile u prethodna tri i u sljedeća dva slučaja: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Nakon sabahskog farza sve do izlaska Sunca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Nakon ikindijskog farza sve do akšama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5. Okrenuti se prema kibli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Kibla je pravac okretanja u namazu</a:t>
            </a:r>
          </a:p>
          <a:p>
            <a:r>
              <a:rPr lang="bs-Latn-BA" dirty="0" smtClean="0"/>
              <a:t>Naša kibla je Kaba,prvi hram, koja se nalazi u Mekki, jugoistočno od BiH</a:t>
            </a:r>
          </a:p>
          <a:p>
            <a:r>
              <a:rPr lang="bs-Latn-BA" dirty="0" smtClean="0"/>
              <a:t>Onaj ko nije u mogućnosti da se okrene prema kibli klanjat će kako može</a:t>
            </a:r>
          </a:p>
          <a:p>
            <a:r>
              <a:rPr lang="bs-Latn-BA" dirty="0" smtClean="0"/>
              <a:t>Ako nikako ne možemo odrediti pravac kible, a nema nikog pouzdanog da nam pokaže, okrenut ćemo se tamo gdje mislimo da je kibla</a:t>
            </a:r>
          </a:p>
          <a:p>
            <a:r>
              <a:rPr lang="bs-Latn-BA" dirty="0" smtClean="0"/>
              <a:t>Ako bi u toku namaza saznali pravac kible, okrenut ćemo se prema kibli</a:t>
            </a:r>
          </a:p>
          <a:p>
            <a:r>
              <a:rPr lang="bs-Latn-BA" dirty="0" smtClean="0"/>
              <a:t>Odstupanje od kible  45° i više se ne toleriše</a:t>
            </a:r>
          </a:p>
          <a:p>
            <a:endParaRPr lang="bs-Latn-BA" dirty="0" smtClean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>Na osnovu čega možemo odrediti pravac kible?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Kompas, GPS uređaj, kibletname, raznih mobilnih aplikacija...</a:t>
            </a:r>
          </a:p>
          <a:p>
            <a:r>
              <a:rPr lang="bs-Latn-BA" dirty="0" smtClean="0"/>
              <a:t>Mezarja</a:t>
            </a:r>
            <a:r>
              <a:rPr lang="bs-Latn-BA" dirty="0" smtClean="0"/>
              <a:t>, džamija...</a:t>
            </a:r>
          </a:p>
          <a:p>
            <a:r>
              <a:rPr lang="bs-Latn-BA" dirty="0" smtClean="0"/>
              <a:t>Orjentacija na osnovu pojava u prirodi:</a:t>
            </a:r>
          </a:p>
          <a:p>
            <a:pPr>
              <a:buFontTx/>
              <a:buChar char="-"/>
            </a:pPr>
            <a:r>
              <a:rPr lang="bs-Latn-BA" dirty="0" smtClean="0"/>
              <a:t>Krošnje su bujnije na južnoj strani</a:t>
            </a:r>
          </a:p>
          <a:p>
            <a:pPr>
              <a:buFontTx/>
              <a:buChar char="-"/>
            </a:pPr>
            <a:r>
              <a:rPr lang="bs-Latn-BA" dirty="0" smtClean="0"/>
              <a:t>Na sjevernoj strani drveta kora je prekrivena mahovinom</a:t>
            </a:r>
          </a:p>
          <a:p>
            <a:pPr>
              <a:buFontTx/>
              <a:buChar char="-"/>
            </a:pPr>
            <a:r>
              <a:rPr lang="bs-Latn-BA" dirty="0" smtClean="0"/>
              <a:t>Godovi na drvetu su uži na sjevernoj i širi na južnoj strani</a:t>
            </a:r>
          </a:p>
          <a:p>
            <a:pPr>
              <a:buFontTx/>
              <a:buChar char="-"/>
            </a:pPr>
            <a:r>
              <a:rPr lang="bs-Latn-BA" dirty="0" smtClean="0"/>
              <a:t>Mravinjak je na južnoj strani panja, kamena...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971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238</TotalTime>
  <Words>792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Berlin Sans FB</vt:lpstr>
      <vt:lpstr>Verdana</vt:lpstr>
      <vt:lpstr>Wingdings 2</vt:lpstr>
      <vt:lpstr>Aspect</vt:lpstr>
      <vt:lpstr>3-6 uvjeti za namaz</vt:lpstr>
      <vt:lpstr>3. Propisno se obući</vt:lpstr>
      <vt:lpstr>PowerPoint Presentation</vt:lpstr>
      <vt:lpstr>PowerPoint Presentation</vt:lpstr>
      <vt:lpstr>4. Na vrijeme klanjati</vt:lpstr>
      <vt:lpstr>Kada je mustehab klanjati?</vt:lpstr>
      <vt:lpstr>Kada je zabranjeno/pokuđeno klanjati?</vt:lpstr>
      <vt:lpstr>5. Okrenuti se prema kibli</vt:lpstr>
      <vt:lpstr>Na osnovu čega možemo odrediti pravac kible?</vt:lpstr>
      <vt:lpstr>6. Nijjet učiniti</vt:lpstr>
      <vt:lpstr>Neka pitanja</vt:lpstr>
      <vt:lpstr>PowerPoint Presentation</vt:lpstr>
      <vt:lpstr>HVALA NA PAŽNJI!!!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3-6 uvjet za namaz</dc:title>
  <dc:creator>Enes</dc:creator>
  <cp:lastModifiedBy>Enes</cp:lastModifiedBy>
  <cp:revision>23</cp:revision>
  <dcterms:created xsi:type="dcterms:W3CDTF">2019-11-13T16:09:17Z</dcterms:created>
  <dcterms:modified xsi:type="dcterms:W3CDTF">2021-10-18T20:08:09Z</dcterms:modified>
</cp:coreProperties>
</file>