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2" r:id="rId7"/>
    <p:sldId id="264" r:id="rId8"/>
    <p:sldId id="263" r:id="rId9"/>
    <p:sldId id="265" r:id="rId10"/>
    <p:sldId id="268" r:id="rId11"/>
    <p:sldId id="266" r:id="rId12"/>
    <p:sldId id="267" r:id="rId13"/>
    <p:sldId id="269"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2" autoAdjust="0"/>
  </p:normalViewPr>
  <p:slideViewPr>
    <p:cSldViewPr>
      <p:cViewPr varScale="1">
        <p:scale>
          <a:sx n="102" d="100"/>
          <a:sy n="102" d="100"/>
        </p:scale>
        <p:origin x="264" y="108"/>
      </p:cViewPr>
      <p:guideLst>
        <p:guide orient="horz" pos="2160"/>
        <p:guide pos="2880"/>
      </p:guideLst>
    </p:cSldViewPr>
  </p:slideViewPr>
  <p:outlineViewPr>
    <p:cViewPr>
      <p:scale>
        <a:sx n="33" d="100"/>
        <a:sy n="33" d="100"/>
      </p:scale>
      <p:origin x="0" y="-27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8946" name="Group 2"/>
          <p:cNvGrpSpPr>
            <a:grpSpLocks/>
          </p:cNvGrpSpPr>
          <p:nvPr/>
        </p:nvGrpSpPr>
        <p:grpSpPr bwMode="auto">
          <a:xfrm>
            <a:off x="0" y="3902075"/>
            <a:ext cx="3400425" cy="2949575"/>
            <a:chOff x="0" y="2458"/>
            <a:chExt cx="2142" cy="1858"/>
          </a:xfrm>
        </p:grpSpPr>
        <p:sp>
          <p:nvSpPr>
            <p:cNvPr id="33894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bs-Latn-BA"/>
            </a:p>
          </p:txBody>
        </p:sp>
        <p:sp>
          <p:nvSpPr>
            <p:cNvPr id="33894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bs-Latn-BA"/>
            </a:p>
          </p:txBody>
        </p:sp>
        <p:sp>
          <p:nvSpPr>
            <p:cNvPr id="33894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bs-Latn-BA"/>
            </a:p>
          </p:txBody>
        </p:sp>
        <p:sp>
          <p:nvSpPr>
            <p:cNvPr id="33895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bs-Latn-BA"/>
            </a:p>
          </p:txBody>
        </p:sp>
        <p:sp>
          <p:nvSpPr>
            <p:cNvPr id="33895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bs-Latn-BA"/>
            </a:p>
          </p:txBody>
        </p:sp>
        <p:sp>
          <p:nvSpPr>
            <p:cNvPr id="33895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bs-Latn-BA"/>
            </a:p>
          </p:txBody>
        </p:sp>
        <p:sp>
          <p:nvSpPr>
            <p:cNvPr id="33895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bs-Latn-BA"/>
            </a:p>
          </p:txBody>
        </p:sp>
      </p:grpSp>
      <p:sp>
        <p:nvSpPr>
          <p:cNvPr id="338954" name="Rectangle 10"/>
          <p:cNvSpPr>
            <a:spLocks noGrp="1" noChangeArrowheads="1"/>
          </p:cNvSpPr>
          <p:nvPr>
            <p:ph type="ctrTitle" sz="quarter"/>
          </p:nvPr>
        </p:nvSpPr>
        <p:spPr>
          <a:xfrm>
            <a:off x="685800" y="1873250"/>
            <a:ext cx="7772400" cy="1555750"/>
          </a:xfrm>
        </p:spPr>
        <p:txBody>
          <a:bodyPr/>
          <a:lstStyle>
            <a:lvl1pPr>
              <a:defRPr sz="4800"/>
            </a:lvl1pPr>
          </a:lstStyle>
          <a:p>
            <a:r>
              <a:rPr lang="bs-Latn-BA" smtClean="0"/>
              <a:t>Click to edit Master title style</a:t>
            </a:r>
            <a:endParaRPr lang="bs-Latn-BA"/>
          </a:p>
        </p:txBody>
      </p:sp>
      <p:sp>
        <p:nvSpPr>
          <p:cNvPr id="33895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s-Latn-BA" smtClean="0"/>
              <a:t>Click to edit Master subtitle style</a:t>
            </a:r>
            <a:endParaRPr lang="bs-Latn-BA"/>
          </a:p>
        </p:txBody>
      </p:sp>
      <p:sp>
        <p:nvSpPr>
          <p:cNvPr id="338956" name="Rectangle 12"/>
          <p:cNvSpPr>
            <a:spLocks noGrp="1" noChangeArrowheads="1"/>
          </p:cNvSpPr>
          <p:nvPr>
            <p:ph type="dt" sz="quarter" idx="2"/>
          </p:nvPr>
        </p:nvSpPr>
        <p:spPr/>
        <p:txBody>
          <a:bodyPr/>
          <a:lstStyle>
            <a:lvl1pPr>
              <a:defRPr/>
            </a:lvl1pPr>
          </a:lstStyle>
          <a:p>
            <a:endParaRPr lang="bs-Latn-BA"/>
          </a:p>
        </p:txBody>
      </p:sp>
      <p:sp>
        <p:nvSpPr>
          <p:cNvPr id="338957" name="Rectangle 13"/>
          <p:cNvSpPr>
            <a:spLocks noGrp="1" noChangeArrowheads="1"/>
          </p:cNvSpPr>
          <p:nvPr>
            <p:ph type="ftr" sz="quarter" idx="3"/>
          </p:nvPr>
        </p:nvSpPr>
        <p:spPr/>
        <p:txBody>
          <a:bodyPr/>
          <a:lstStyle>
            <a:lvl1pPr>
              <a:defRPr/>
            </a:lvl1pPr>
          </a:lstStyle>
          <a:p>
            <a:endParaRPr lang="bs-Latn-BA"/>
          </a:p>
        </p:txBody>
      </p:sp>
      <p:sp>
        <p:nvSpPr>
          <p:cNvPr id="338958" name="Rectangle 14"/>
          <p:cNvSpPr>
            <a:spLocks noGrp="1" noChangeArrowheads="1"/>
          </p:cNvSpPr>
          <p:nvPr>
            <p:ph type="sldNum" sz="quarter" idx="4"/>
          </p:nvPr>
        </p:nvSpPr>
        <p:spPr/>
        <p:txBody>
          <a:bodyPr/>
          <a:lstStyle>
            <a:lvl1pPr>
              <a:defRPr/>
            </a:lvl1pPr>
          </a:lstStyle>
          <a:p>
            <a:fld id="{4D14D3F9-DFE8-434D-8B5C-5E0525D3CDAC}" type="slidenum">
              <a:rPr lang="bs-Latn-BA" smtClean="0"/>
              <a:pPr/>
              <a:t>‹#›</a:t>
            </a:fld>
            <a:endParaRPr lang="bs-Latn-B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endParaRPr lang="bs-Latn-BA"/>
          </a:p>
        </p:txBody>
      </p:sp>
      <p:sp>
        <p:nvSpPr>
          <p:cNvPr id="4" name="Date Placeholder 3"/>
          <p:cNvSpPr>
            <a:spLocks noGrp="1"/>
          </p:cNvSpPr>
          <p:nvPr>
            <p:ph type="dt" sz="half" idx="10"/>
          </p:nvPr>
        </p:nvSpPr>
        <p:spPr/>
        <p:txBody>
          <a:bodyPr/>
          <a:lstStyle>
            <a:lvl1pPr>
              <a:defRPr/>
            </a:lvl1pPr>
          </a:lstStyle>
          <a:p>
            <a:endParaRPr lang="bs-Latn-BA"/>
          </a:p>
        </p:txBody>
      </p:sp>
      <p:sp>
        <p:nvSpPr>
          <p:cNvPr id="5" name="Footer Placeholder 4"/>
          <p:cNvSpPr>
            <a:spLocks noGrp="1"/>
          </p:cNvSpPr>
          <p:nvPr>
            <p:ph type="ftr" sz="quarter" idx="11"/>
          </p:nvPr>
        </p:nvSpPr>
        <p:spPr/>
        <p:txBody>
          <a:bodyPr/>
          <a:lstStyle>
            <a:lvl1pPr>
              <a:defRPr/>
            </a:lvl1pPr>
          </a:lstStyle>
          <a:p>
            <a:endParaRPr lang="bs-Latn-BA"/>
          </a:p>
        </p:txBody>
      </p:sp>
      <p:sp>
        <p:nvSpPr>
          <p:cNvPr id="6" name="Slide Number Placeholder 5"/>
          <p:cNvSpPr>
            <a:spLocks noGrp="1"/>
          </p:cNvSpPr>
          <p:nvPr>
            <p:ph type="sldNum" sz="quarter" idx="12"/>
          </p:nvPr>
        </p:nvSpPr>
        <p:spPr/>
        <p:txBody>
          <a:bodyPr/>
          <a:lstStyle>
            <a:lvl1pPr>
              <a:defRPr/>
            </a:lvl1pPr>
          </a:lstStyle>
          <a:p>
            <a:fld id="{1287192B-8FB0-4A89-91E3-8149863CFF60}"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bs-Latn-BA" smtClean="0"/>
              <a:t>Click to edit Master title style</a:t>
            </a:r>
            <a:endParaRPr lang="bs-Latn-B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endParaRPr lang="bs-Latn-BA"/>
          </a:p>
        </p:txBody>
      </p:sp>
      <p:sp>
        <p:nvSpPr>
          <p:cNvPr id="4" name="Date Placeholder 3"/>
          <p:cNvSpPr>
            <a:spLocks noGrp="1"/>
          </p:cNvSpPr>
          <p:nvPr>
            <p:ph type="dt" sz="half" idx="10"/>
          </p:nvPr>
        </p:nvSpPr>
        <p:spPr/>
        <p:txBody>
          <a:bodyPr/>
          <a:lstStyle>
            <a:lvl1pPr>
              <a:defRPr/>
            </a:lvl1pPr>
          </a:lstStyle>
          <a:p>
            <a:endParaRPr lang="bs-Latn-BA"/>
          </a:p>
        </p:txBody>
      </p:sp>
      <p:sp>
        <p:nvSpPr>
          <p:cNvPr id="5" name="Footer Placeholder 4"/>
          <p:cNvSpPr>
            <a:spLocks noGrp="1"/>
          </p:cNvSpPr>
          <p:nvPr>
            <p:ph type="ftr" sz="quarter" idx="11"/>
          </p:nvPr>
        </p:nvSpPr>
        <p:spPr/>
        <p:txBody>
          <a:bodyPr/>
          <a:lstStyle>
            <a:lvl1pPr>
              <a:defRPr/>
            </a:lvl1pPr>
          </a:lstStyle>
          <a:p>
            <a:endParaRPr lang="bs-Latn-BA"/>
          </a:p>
        </p:txBody>
      </p:sp>
      <p:sp>
        <p:nvSpPr>
          <p:cNvPr id="6" name="Slide Number Placeholder 5"/>
          <p:cNvSpPr>
            <a:spLocks noGrp="1"/>
          </p:cNvSpPr>
          <p:nvPr>
            <p:ph type="sldNum" sz="quarter" idx="12"/>
          </p:nvPr>
        </p:nvSpPr>
        <p:spPr/>
        <p:txBody>
          <a:bodyPr/>
          <a:lstStyle>
            <a:lvl1pPr>
              <a:defRPr/>
            </a:lvl1pPr>
          </a:lstStyle>
          <a:p>
            <a:fld id="{3AD60CC0-5E1E-4E73-9A12-64F101CE27D2}"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mtClean="0"/>
              <a:t>Click to edit Master title style</a:t>
            </a:r>
            <a:endParaRPr lang="bs-Latn-BA"/>
          </a:p>
        </p:txBody>
      </p:sp>
      <p:sp>
        <p:nvSpPr>
          <p:cNvPr id="3" name="Content Placeholder 2"/>
          <p:cNvSpPr>
            <a:spLocks noGrp="1"/>
          </p:cNvSpPr>
          <p:nvPr>
            <p:ph idx="1"/>
          </p:nvPr>
        </p:nvSpPr>
        <p:spPr/>
        <p:txBody>
          <a:bodyPr/>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endParaRPr lang="bs-Latn-BA"/>
          </a:p>
        </p:txBody>
      </p:sp>
      <p:sp>
        <p:nvSpPr>
          <p:cNvPr id="4" name="Date Placeholder 3"/>
          <p:cNvSpPr>
            <a:spLocks noGrp="1"/>
          </p:cNvSpPr>
          <p:nvPr>
            <p:ph type="dt" sz="half" idx="10"/>
          </p:nvPr>
        </p:nvSpPr>
        <p:spPr/>
        <p:txBody>
          <a:bodyPr/>
          <a:lstStyle>
            <a:lvl1pPr>
              <a:defRPr/>
            </a:lvl1pPr>
          </a:lstStyle>
          <a:p>
            <a:endParaRPr lang="bs-Latn-BA"/>
          </a:p>
        </p:txBody>
      </p:sp>
      <p:sp>
        <p:nvSpPr>
          <p:cNvPr id="5" name="Footer Placeholder 4"/>
          <p:cNvSpPr>
            <a:spLocks noGrp="1"/>
          </p:cNvSpPr>
          <p:nvPr>
            <p:ph type="ftr" sz="quarter" idx="11"/>
          </p:nvPr>
        </p:nvSpPr>
        <p:spPr/>
        <p:txBody>
          <a:bodyPr/>
          <a:lstStyle>
            <a:lvl1pPr>
              <a:defRPr/>
            </a:lvl1pPr>
          </a:lstStyle>
          <a:p>
            <a:endParaRPr lang="bs-Latn-BA"/>
          </a:p>
        </p:txBody>
      </p:sp>
      <p:sp>
        <p:nvSpPr>
          <p:cNvPr id="6" name="Slide Number Placeholder 5"/>
          <p:cNvSpPr>
            <a:spLocks noGrp="1"/>
          </p:cNvSpPr>
          <p:nvPr>
            <p:ph type="sldNum" sz="quarter" idx="12"/>
          </p:nvPr>
        </p:nvSpPr>
        <p:spPr/>
        <p:txBody>
          <a:bodyPr/>
          <a:lstStyle>
            <a:lvl1pPr>
              <a:defRPr/>
            </a:lvl1pPr>
          </a:lstStyle>
          <a:p>
            <a:fld id="{FD347220-E9B8-43F9-977D-AE194408249B}" type="slidenum">
              <a:rPr lang="bs-Latn-BA" smtClean="0"/>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bs-Latn-BA"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s-Latn-BA" smtClean="0"/>
              <a:t>Click to edit Master text styles</a:t>
            </a:r>
          </a:p>
        </p:txBody>
      </p:sp>
      <p:sp>
        <p:nvSpPr>
          <p:cNvPr id="4" name="Date Placeholder 3"/>
          <p:cNvSpPr>
            <a:spLocks noGrp="1"/>
          </p:cNvSpPr>
          <p:nvPr>
            <p:ph type="dt" sz="half" idx="10"/>
          </p:nvPr>
        </p:nvSpPr>
        <p:spPr/>
        <p:txBody>
          <a:bodyPr/>
          <a:lstStyle>
            <a:lvl1pPr>
              <a:defRPr/>
            </a:lvl1pPr>
          </a:lstStyle>
          <a:p>
            <a:endParaRPr lang="bs-Latn-BA"/>
          </a:p>
        </p:txBody>
      </p:sp>
      <p:sp>
        <p:nvSpPr>
          <p:cNvPr id="5" name="Footer Placeholder 4"/>
          <p:cNvSpPr>
            <a:spLocks noGrp="1"/>
          </p:cNvSpPr>
          <p:nvPr>
            <p:ph type="ftr" sz="quarter" idx="11"/>
          </p:nvPr>
        </p:nvSpPr>
        <p:spPr/>
        <p:txBody>
          <a:bodyPr/>
          <a:lstStyle>
            <a:lvl1pPr>
              <a:defRPr/>
            </a:lvl1pPr>
          </a:lstStyle>
          <a:p>
            <a:endParaRPr lang="bs-Latn-BA"/>
          </a:p>
        </p:txBody>
      </p:sp>
      <p:sp>
        <p:nvSpPr>
          <p:cNvPr id="6" name="Slide Number Placeholder 5"/>
          <p:cNvSpPr>
            <a:spLocks noGrp="1"/>
          </p:cNvSpPr>
          <p:nvPr>
            <p:ph type="sldNum" sz="quarter" idx="12"/>
          </p:nvPr>
        </p:nvSpPr>
        <p:spPr/>
        <p:txBody>
          <a:bodyPr/>
          <a:lstStyle>
            <a:lvl1pPr>
              <a:defRPr/>
            </a:lvl1pPr>
          </a:lstStyle>
          <a:p>
            <a:fld id="{1B8C6660-25A3-40E9-9E5D-0CF68926D21E}" type="slidenum">
              <a:rPr lang="bs-Latn-BA" smtClean="0"/>
              <a:pPr/>
              <a:t>‹#›</a:t>
            </a:fld>
            <a:endParaRPr lang="bs-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mtClean="0"/>
              <a:t>Click to edit Master title style</a:t>
            </a:r>
            <a:endParaRPr lang="bs-Latn-B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endParaRPr lang="bs-Latn-B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endParaRPr lang="bs-Latn-BA"/>
          </a:p>
        </p:txBody>
      </p:sp>
      <p:sp>
        <p:nvSpPr>
          <p:cNvPr id="5" name="Date Placeholder 4"/>
          <p:cNvSpPr>
            <a:spLocks noGrp="1"/>
          </p:cNvSpPr>
          <p:nvPr>
            <p:ph type="dt" sz="half" idx="10"/>
          </p:nvPr>
        </p:nvSpPr>
        <p:spPr/>
        <p:txBody>
          <a:bodyPr/>
          <a:lstStyle>
            <a:lvl1pPr>
              <a:defRPr/>
            </a:lvl1pPr>
          </a:lstStyle>
          <a:p>
            <a:endParaRPr lang="bs-Latn-BA"/>
          </a:p>
        </p:txBody>
      </p:sp>
      <p:sp>
        <p:nvSpPr>
          <p:cNvPr id="6" name="Footer Placeholder 5"/>
          <p:cNvSpPr>
            <a:spLocks noGrp="1"/>
          </p:cNvSpPr>
          <p:nvPr>
            <p:ph type="ftr" sz="quarter" idx="11"/>
          </p:nvPr>
        </p:nvSpPr>
        <p:spPr/>
        <p:txBody>
          <a:bodyPr/>
          <a:lstStyle>
            <a:lvl1pPr>
              <a:defRPr/>
            </a:lvl1pPr>
          </a:lstStyle>
          <a:p>
            <a:endParaRPr lang="bs-Latn-BA"/>
          </a:p>
        </p:txBody>
      </p:sp>
      <p:sp>
        <p:nvSpPr>
          <p:cNvPr id="7" name="Slide Number Placeholder 6"/>
          <p:cNvSpPr>
            <a:spLocks noGrp="1"/>
          </p:cNvSpPr>
          <p:nvPr>
            <p:ph type="sldNum" sz="quarter" idx="12"/>
          </p:nvPr>
        </p:nvSpPr>
        <p:spPr/>
        <p:txBody>
          <a:bodyPr/>
          <a:lstStyle>
            <a:lvl1pPr>
              <a:defRPr/>
            </a:lvl1pPr>
          </a:lstStyle>
          <a:p>
            <a:fld id="{3673D556-49B4-4EDD-AAB2-AC819859BADF}" type="slidenum">
              <a:rPr lang="bs-Latn-BA" smtClean="0"/>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bs-Latn-BA"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s-Latn-B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s-Latn-B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endParaRPr lang="bs-Latn-BA"/>
          </a:p>
        </p:txBody>
      </p:sp>
      <p:sp>
        <p:nvSpPr>
          <p:cNvPr id="7" name="Date Placeholder 6"/>
          <p:cNvSpPr>
            <a:spLocks noGrp="1"/>
          </p:cNvSpPr>
          <p:nvPr>
            <p:ph type="dt" sz="half" idx="10"/>
          </p:nvPr>
        </p:nvSpPr>
        <p:spPr/>
        <p:txBody>
          <a:bodyPr/>
          <a:lstStyle>
            <a:lvl1pPr>
              <a:defRPr/>
            </a:lvl1pPr>
          </a:lstStyle>
          <a:p>
            <a:endParaRPr lang="bs-Latn-BA"/>
          </a:p>
        </p:txBody>
      </p:sp>
      <p:sp>
        <p:nvSpPr>
          <p:cNvPr id="8" name="Footer Placeholder 7"/>
          <p:cNvSpPr>
            <a:spLocks noGrp="1"/>
          </p:cNvSpPr>
          <p:nvPr>
            <p:ph type="ftr" sz="quarter" idx="11"/>
          </p:nvPr>
        </p:nvSpPr>
        <p:spPr/>
        <p:txBody>
          <a:bodyPr/>
          <a:lstStyle>
            <a:lvl1pPr>
              <a:defRPr/>
            </a:lvl1pPr>
          </a:lstStyle>
          <a:p>
            <a:endParaRPr lang="bs-Latn-BA"/>
          </a:p>
        </p:txBody>
      </p:sp>
      <p:sp>
        <p:nvSpPr>
          <p:cNvPr id="9" name="Slide Number Placeholder 8"/>
          <p:cNvSpPr>
            <a:spLocks noGrp="1"/>
          </p:cNvSpPr>
          <p:nvPr>
            <p:ph type="sldNum" sz="quarter" idx="12"/>
          </p:nvPr>
        </p:nvSpPr>
        <p:spPr/>
        <p:txBody>
          <a:bodyPr/>
          <a:lstStyle>
            <a:lvl1pPr>
              <a:defRPr/>
            </a:lvl1pPr>
          </a:lstStyle>
          <a:p>
            <a:fld id="{F08F6A9F-2B17-46B6-93AD-7C77BCFA0673}" type="slidenum">
              <a:rPr lang="bs-Latn-BA" smtClean="0"/>
              <a:pPr/>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mtClean="0"/>
              <a:t>Click to edit Master title style</a:t>
            </a:r>
            <a:endParaRPr lang="bs-Latn-BA"/>
          </a:p>
        </p:txBody>
      </p:sp>
      <p:sp>
        <p:nvSpPr>
          <p:cNvPr id="3" name="Date Placeholder 2"/>
          <p:cNvSpPr>
            <a:spLocks noGrp="1"/>
          </p:cNvSpPr>
          <p:nvPr>
            <p:ph type="dt" sz="half" idx="10"/>
          </p:nvPr>
        </p:nvSpPr>
        <p:spPr/>
        <p:txBody>
          <a:bodyPr/>
          <a:lstStyle>
            <a:lvl1pPr>
              <a:defRPr/>
            </a:lvl1pPr>
          </a:lstStyle>
          <a:p>
            <a:endParaRPr lang="bs-Latn-BA"/>
          </a:p>
        </p:txBody>
      </p:sp>
      <p:sp>
        <p:nvSpPr>
          <p:cNvPr id="4" name="Footer Placeholder 3"/>
          <p:cNvSpPr>
            <a:spLocks noGrp="1"/>
          </p:cNvSpPr>
          <p:nvPr>
            <p:ph type="ftr" sz="quarter" idx="11"/>
          </p:nvPr>
        </p:nvSpPr>
        <p:spPr/>
        <p:txBody>
          <a:bodyPr/>
          <a:lstStyle>
            <a:lvl1pPr>
              <a:defRPr/>
            </a:lvl1pPr>
          </a:lstStyle>
          <a:p>
            <a:endParaRPr lang="bs-Latn-BA"/>
          </a:p>
        </p:txBody>
      </p:sp>
      <p:sp>
        <p:nvSpPr>
          <p:cNvPr id="5" name="Slide Number Placeholder 4"/>
          <p:cNvSpPr>
            <a:spLocks noGrp="1"/>
          </p:cNvSpPr>
          <p:nvPr>
            <p:ph type="sldNum" sz="quarter" idx="12"/>
          </p:nvPr>
        </p:nvSpPr>
        <p:spPr/>
        <p:txBody>
          <a:bodyPr/>
          <a:lstStyle>
            <a:lvl1pPr>
              <a:defRPr/>
            </a:lvl1pPr>
          </a:lstStyle>
          <a:p>
            <a:fld id="{A3C3DFC9-86BC-4C1D-979F-4040112CE4BB}" type="slidenum">
              <a:rPr lang="bs-Latn-BA" smtClean="0"/>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bs-Latn-BA"/>
          </a:p>
        </p:txBody>
      </p:sp>
      <p:sp>
        <p:nvSpPr>
          <p:cNvPr id="3" name="Footer Placeholder 2"/>
          <p:cNvSpPr>
            <a:spLocks noGrp="1"/>
          </p:cNvSpPr>
          <p:nvPr>
            <p:ph type="ftr" sz="quarter" idx="11"/>
          </p:nvPr>
        </p:nvSpPr>
        <p:spPr/>
        <p:txBody>
          <a:bodyPr/>
          <a:lstStyle>
            <a:lvl1pPr>
              <a:defRPr/>
            </a:lvl1pPr>
          </a:lstStyle>
          <a:p>
            <a:endParaRPr lang="bs-Latn-BA"/>
          </a:p>
        </p:txBody>
      </p:sp>
      <p:sp>
        <p:nvSpPr>
          <p:cNvPr id="4" name="Slide Number Placeholder 3"/>
          <p:cNvSpPr>
            <a:spLocks noGrp="1"/>
          </p:cNvSpPr>
          <p:nvPr>
            <p:ph type="sldNum" sz="quarter" idx="12"/>
          </p:nvPr>
        </p:nvSpPr>
        <p:spPr/>
        <p:txBody>
          <a:bodyPr/>
          <a:lstStyle>
            <a:lvl1pPr>
              <a:defRPr/>
            </a:lvl1pPr>
          </a:lstStyle>
          <a:p>
            <a:fld id="{E79E2674-E13F-4B8D-AA85-8583ECCD0FB0}"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bs-Latn-BA"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s-Latn-BA" smtClean="0"/>
              <a:t>Click to edit Master text styles</a:t>
            </a:r>
          </a:p>
        </p:txBody>
      </p:sp>
      <p:sp>
        <p:nvSpPr>
          <p:cNvPr id="5" name="Date Placeholder 4"/>
          <p:cNvSpPr>
            <a:spLocks noGrp="1"/>
          </p:cNvSpPr>
          <p:nvPr>
            <p:ph type="dt" sz="half" idx="10"/>
          </p:nvPr>
        </p:nvSpPr>
        <p:spPr/>
        <p:txBody>
          <a:bodyPr/>
          <a:lstStyle>
            <a:lvl1pPr>
              <a:defRPr/>
            </a:lvl1pPr>
          </a:lstStyle>
          <a:p>
            <a:endParaRPr lang="bs-Latn-BA"/>
          </a:p>
        </p:txBody>
      </p:sp>
      <p:sp>
        <p:nvSpPr>
          <p:cNvPr id="6" name="Footer Placeholder 5"/>
          <p:cNvSpPr>
            <a:spLocks noGrp="1"/>
          </p:cNvSpPr>
          <p:nvPr>
            <p:ph type="ftr" sz="quarter" idx="11"/>
          </p:nvPr>
        </p:nvSpPr>
        <p:spPr/>
        <p:txBody>
          <a:bodyPr/>
          <a:lstStyle>
            <a:lvl1pPr>
              <a:defRPr/>
            </a:lvl1pPr>
          </a:lstStyle>
          <a:p>
            <a:endParaRPr lang="bs-Latn-BA"/>
          </a:p>
        </p:txBody>
      </p:sp>
      <p:sp>
        <p:nvSpPr>
          <p:cNvPr id="7" name="Slide Number Placeholder 6"/>
          <p:cNvSpPr>
            <a:spLocks noGrp="1"/>
          </p:cNvSpPr>
          <p:nvPr>
            <p:ph type="sldNum" sz="quarter" idx="12"/>
          </p:nvPr>
        </p:nvSpPr>
        <p:spPr/>
        <p:txBody>
          <a:bodyPr/>
          <a:lstStyle>
            <a:lvl1pPr>
              <a:defRPr/>
            </a:lvl1pPr>
          </a:lstStyle>
          <a:p>
            <a:fld id="{57D2C0C8-55B8-4806-BF53-357B58889A66}" type="slidenum">
              <a:rPr lang="bs-Latn-BA" smtClean="0"/>
              <a:pPr/>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bs-Latn-BA"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s-Latn-BA" smtClean="0"/>
              <a:t>Click icon to add picture</a:t>
            </a:r>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s-Latn-BA" smtClean="0"/>
              <a:t>Click to edit Master text styles</a:t>
            </a:r>
          </a:p>
        </p:txBody>
      </p:sp>
      <p:sp>
        <p:nvSpPr>
          <p:cNvPr id="5" name="Date Placeholder 4"/>
          <p:cNvSpPr>
            <a:spLocks noGrp="1"/>
          </p:cNvSpPr>
          <p:nvPr>
            <p:ph type="dt" sz="half" idx="10"/>
          </p:nvPr>
        </p:nvSpPr>
        <p:spPr/>
        <p:txBody>
          <a:bodyPr/>
          <a:lstStyle>
            <a:lvl1pPr>
              <a:defRPr/>
            </a:lvl1pPr>
          </a:lstStyle>
          <a:p>
            <a:endParaRPr lang="bs-Latn-BA"/>
          </a:p>
        </p:txBody>
      </p:sp>
      <p:sp>
        <p:nvSpPr>
          <p:cNvPr id="6" name="Footer Placeholder 5"/>
          <p:cNvSpPr>
            <a:spLocks noGrp="1"/>
          </p:cNvSpPr>
          <p:nvPr>
            <p:ph type="ftr" sz="quarter" idx="11"/>
          </p:nvPr>
        </p:nvSpPr>
        <p:spPr/>
        <p:txBody>
          <a:bodyPr/>
          <a:lstStyle>
            <a:lvl1pPr>
              <a:defRPr/>
            </a:lvl1pPr>
          </a:lstStyle>
          <a:p>
            <a:endParaRPr lang="bs-Latn-BA"/>
          </a:p>
        </p:txBody>
      </p:sp>
      <p:sp>
        <p:nvSpPr>
          <p:cNvPr id="7" name="Slide Number Placeholder 6"/>
          <p:cNvSpPr>
            <a:spLocks noGrp="1"/>
          </p:cNvSpPr>
          <p:nvPr>
            <p:ph type="sldNum" sz="quarter" idx="12"/>
          </p:nvPr>
        </p:nvSpPr>
        <p:spPr/>
        <p:txBody>
          <a:bodyPr/>
          <a:lstStyle>
            <a:lvl1pPr>
              <a:defRPr/>
            </a:lvl1pPr>
          </a:lstStyle>
          <a:p>
            <a:fld id="{306A8F9D-7AAC-436C-BFC7-AC7BE110EB32}" type="slidenum">
              <a:rPr lang="bs-Latn-BA" smtClean="0"/>
              <a:pPr/>
              <a:t>‹#›</a:t>
            </a:fld>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7922" name="Group 2"/>
          <p:cNvGrpSpPr>
            <a:grpSpLocks/>
          </p:cNvGrpSpPr>
          <p:nvPr/>
        </p:nvGrpSpPr>
        <p:grpSpPr bwMode="auto">
          <a:xfrm>
            <a:off x="0" y="3902075"/>
            <a:ext cx="3400425" cy="2949575"/>
            <a:chOff x="0" y="2458"/>
            <a:chExt cx="2142" cy="1858"/>
          </a:xfrm>
        </p:grpSpPr>
        <p:sp>
          <p:nvSpPr>
            <p:cNvPr id="33792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bs-Latn-BA"/>
            </a:p>
          </p:txBody>
        </p:sp>
        <p:sp>
          <p:nvSpPr>
            <p:cNvPr id="33792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bs-Latn-BA"/>
            </a:p>
          </p:txBody>
        </p:sp>
        <p:sp>
          <p:nvSpPr>
            <p:cNvPr id="33792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bs-Latn-BA"/>
            </a:p>
          </p:txBody>
        </p:sp>
        <p:sp>
          <p:nvSpPr>
            <p:cNvPr id="33792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bs-Latn-BA"/>
            </a:p>
          </p:txBody>
        </p:sp>
        <p:sp>
          <p:nvSpPr>
            <p:cNvPr id="33792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bs-Latn-BA"/>
            </a:p>
          </p:txBody>
        </p:sp>
        <p:sp>
          <p:nvSpPr>
            <p:cNvPr id="33792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bs-Latn-BA"/>
            </a:p>
          </p:txBody>
        </p:sp>
        <p:sp>
          <p:nvSpPr>
            <p:cNvPr id="33792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bs-Latn-BA"/>
            </a:p>
          </p:txBody>
        </p:sp>
      </p:grpSp>
      <p:sp>
        <p:nvSpPr>
          <p:cNvPr id="33793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s-Latn-BA" smtClean="0"/>
              <a:t>Click to edit Master title style</a:t>
            </a:r>
          </a:p>
        </p:txBody>
      </p:sp>
      <p:sp>
        <p:nvSpPr>
          <p:cNvPr id="33793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s-Latn-BA" smtClean="0"/>
              <a:t>Click to edit Master text styles</a:t>
            </a:r>
          </a:p>
          <a:p>
            <a:pPr lvl="1"/>
            <a:r>
              <a:rPr lang="bs-Latn-BA" smtClean="0"/>
              <a:t>Second level</a:t>
            </a:r>
          </a:p>
          <a:p>
            <a:pPr lvl="2"/>
            <a:r>
              <a:rPr lang="bs-Latn-BA" smtClean="0"/>
              <a:t>Third level</a:t>
            </a:r>
          </a:p>
          <a:p>
            <a:pPr lvl="3"/>
            <a:r>
              <a:rPr lang="bs-Latn-BA" smtClean="0"/>
              <a:t>Fourth level</a:t>
            </a:r>
          </a:p>
          <a:p>
            <a:pPr lvl="4"/>
            <a:r>
              <a:rPr lang="bs-Latn-BA" smtClean="0"/>
              <a:t>Fifth level</a:t>
            </a:r>
          </a:p>
        </p:txBody>
      </p:sp>
      <p:sp>
        <p:nvSpPr>
          <p:cNvPr id="33793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bs-Latn-BA"/>
          </a:p>
        </p:txBody>
      </p:sp>
      <p:sp>
        <p:nvSpPr>
          <p:cNvPr id="33793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bs-Latn-BA"/>
          </a:p>
        </p:txBody>
      </p:sp>
      <p:sp>
        <p:nvSpPr>
          <p:cNvPr id="33793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B4D335BB-C10D-4FB6-9744-A2947E66BA10}" type="slidenum">
              <a:rPr lang="bs-Latn-BA" smtClean="0"/>
              <a:pPr/>
              <a:t>‹#›</a:t>
            </a:fld>
            <a:endParaRPr lang="bs-Latn-BA"/>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1" fontAlgn="base" hangingPunct="1">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1" fontAlgn="base" hangingPunct="1">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C:\Users\Enes\Desktop\Kako%20Se%20Klanja%20Jacija%20Namaz%20%20-%20Dr.%20Senad%20ef.%20Agic.mp4" TargetMode="External"/><Relationship Id="rId4" Type="http://schemas.openxmlformats.org/officeDocument/2006/relationships/hyperlink" Target="https://www.youtube.com/watch?v=HvNBxPIaHW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C:\Users\Enes\Desktop\KUNUT%20DOVA.mp4" TargetMode="External"/><Relationship Id="rId4" Type="http://schemas.openxmlformats.org/officeDocument/2006/relationships/hyperlink" Target="https://www.youtube.com/watch?v=o58JtQdGWK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bs-Latn-BA" dirty="0" smtClean="0"/>
              <a:t>Kunut dova i jacija namaz</a:t>
            </a:r>
            <a:endParaRPr lang="bs-Latn-BA" dirty="0"/>
          </a:p>
        </p:txBody>
      </p:sp>
      <p:sp>
        <p:nvSpPr>
          <p:cNvPr id="4" name="TextBox 3"/>
          <p:cNvSpPr txBox="1"/>
          <p:nvPr/>
        </p:nvSpPr>
        <p:spPr>
          <a:xfrm>
            <a:off x="5857884" y="6143644"/>
            <a:ext cx="3223959" cy="369332"/>
          </a:xfrm>
          <a:prstGeom prst="rect">
            <a:avLst/>
          </a:prstGeom>
          <a:noFill/>
        </p:spPr>
        <p:txBody>
          <a:bodyPr wrap="none" rtlCol="0">
            <a:spAutoFit/>
          </a:bodyPr>
          <a:lstStyle/>
          <a:p>
            <a:r>
              <a:rPr lang="bs-Latn-BA" dirty="0" smtClean="0"/>
              <a:t>Pripremio: Enes ef. Habibović</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30051078"/>
              </p:ext>
            </p:extLst>
          </p:nvPr>
        </p:nvGraphicFramePr>
        <p:xfrm>
          <a:off x="457200" y="642938"/>
          <a:ext cx="8229600" cy="573949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693966">
                <a:tc>
                  <a:txBody>
                    <a:bodyPr/>
                    <a:lstStyle/>
                    <a:p>
                      <a:endParaRPr lang="bs-Latn-BA" dirty="0"/>
                    </a:p>
                  </a:txBody>
                  <a:tcPr/>
                </a:tc>
                <a:tc>
                  <a:txBody>
                    <a:bodyPr/>
                    <a:lstStyle/>
                    <a:p>
                      <a:pPr algn="ctr"/>
                      <a:r>
                        <a:rPr lang="bs-Latn-BA" dirty="0" smtClean="0"/>
                        <a:t>SUNNET</a:t>
                      </a:r>
                      <a:endParaRPr lang="bs-Latn-BA" dirty="0"/>
                    </a:p>
                  </a:txBody>
                  <a:tcPr/>
                </a:tc>
                <a:tc>
                  <a:txBody>
                    <a:bodyPr/>
                    <a:lstStyle/>
                    <a:p>
                      <a:pPr algn="ctr"/>
                      <a:r>
                        <a:rPr lang="bs-Latn-BA" dirty="0" smtClean="0"/>
                        <a:t>FARZ</a:t>
                      </a:r>
                      <a:endParaRPr lang="bs-Latn-BA" dirty="0"/>
                    </a:p>
                  </a:txBody>
                  <a:tcPr/>
                </a:tc>
                <a:tc>
                  <a:txBody>
                    <a:bodyPr/>
                    <a:lstStyle/>
                    <a:p>
                      <a:pPr algn="ctr"/>
                      <a:r>
                        <a:rPr lang="bs-Latn-BA" dirty="0" smtClean="0"/>
                        <a:t>SUNSUNNET</a:t>
                      </a:r>
                      <a:endParaRPr lang="bs-Latn-BA" dirty="0"/>
                    </a:p>
                  </a:txBody>
                  <a:tcPr/>
                </a:tc>
                <a:extLst>
                  <a:ext uri="{0D108BD9-81ED-4DB2-BD59-A6C34878D82A}">
                    <a16:rowId xmlns:a16="http://schemas.microsoft.com/office/drawing/2014/main" val="10000"/>
                  </a:ext>
                </a:extLst>
              </a:tr>
              <a:tr h="693966">
                <a:tc>
                  <a:txBody>
                    <a:bodyPr/>
                    <a:lstStyle/>
                    <a:p>
                      <a:r>
                        <a:rPr lang="bs-Latn-BA" dirty="0" smtClean="0"/>
                        <a:t>1. REKAT</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Subhaneke,</a:t>
                      </a:r>
                      <a:r>
                        <a:rPr lang="bs-Latn-BA" sz="1800" baseline="0" dirty="0" smtClean="0"/>
                        <a:t> E’uza i Bismilla, Fatiha i sura</a:t>
                      </a:r>
                      <a:endParaRPr lang="bs-Latn-BA"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Subhaneke,</a:t>
                      </a:r>
                      <a:r>
                        <a:rPr lang="bs-Latn-BA" sz="1800" baseline="0" dirty="0" smtClean="0"/>
                        <a:t> E’uza i Bismilla, Fatiha i sura</a:t>
                      </a:r>
                      <a:endParaRPr lang="bs-Latn-BA"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Subhaneke,</a:t>
                      </a:r>
                      <a:r>
                        <a:rPr lang="bs-Latn-BA" sz="1800" baseline="0" dirty="0" smtClean="0"/>
                        <a:t> E’uza i Bismilla, Fatiha i sura</a:t>
                      </a:r>
                      <a:endParaRPr lang="bs-Latn-BA" sz="1800" dirty="0" smtClean="0"/>
                    </a:p>
                  </a:txBody>
                  <a:tcPr/>
                </a:tc>
                <a:extLst>
                  <a:ext uri="{0D108BD9-81ED-4DB2-BD59-A6C34878D82A}">
                    <a16:rowId xmlns:a16="http://schemas.microsoft.com/office/drawing/2014/main" val="10001"/>
                  </a:ext>
                </a:extLst>
              </a:tr>
              <a:tr h="693966">
                <a:tc>
                  <a:txBody>
                    <a:bodyPr/>
                    <a:lstStyle/>
                    <a:p>
                      <a:r>
                        <a:rPr lang="bs-Latn-BA" dirty="0" smtClean="0"/>
                        <a:t>2. REKAT</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Bismilla, Fatiha i sura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Bismilla, Fatiha i sura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Bismilla, Fatiha i sura</a:t>
                      </a:r>
                    </a:p>
                  </a:txBody>
                  <a:tcPr/>
                </a:tc>
                <a:extLst>
                  <a:ext uri="{0D108BD9-81ED-4DB2-BD59-A6C34878D82A}">
                    <a16:rowId xmlns:a16="http://schemas.microsoft.com/office/drawing/2014/main" val="10002"/>
                  </a:ext>
                </a:extLst>
              </a:tr>
              <a:tr h="693966">
                <a:tc>
                  <a:txBody>
                    <a:bodyPr/>
                    <a:lstStyle/>
                    <a:p>
                      <a:r>
                        <a:rPr lang="bs-Latn-BA" dirty="0" smtClean="0"/>
                        <a:t>SJEDENJE</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Et-tehijjatu</a:t>
                      </a:r>
                      <a:r>
                        <a:rPr lang="bs-Latn-BA" sz="1800" baseline="0" dirty="0" smtClean="0"/>
                        <a:t> i </a:t>
                      </a:r>
                      <a:r>
                        <a:rPr lang="bs-Latn-BA" sz="1800" dirty="0" smtClean="0"/>
                        <a:t>salevati </a:t>
                      </a:r>
                    </a:p>
                    <a:p>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Et-tehijjatu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Et-tehijjatu, salevati,</a:t>
                      </a:r>
                      <a:r>
                        <a:rPr lang="bs-Latn-BA" sz="1800" baseline="0" dirty="0" smtClean="0"/>
                        <a:t> dova i selam </a:t>
                      </a:r>
                      <a:endParaRPr lang="bs-Latn-BA" sz="1800" dirty="0" smtClean="0"/>
                    </a:p>
                  </a:txBody>
                  <a:tcPr/>
                </a:tc>
                <a:extLst>
                  <a:ext uri="{0D108BD9-81ED-4DB2-BD59-A6C34878D82A}">
                    <a16:rowId xmlns:a16="http://schemas.microsoft.com/office/drawing/2014/main" val="10003"/>
                  </a:ext>
                </a:extLst>
              </a:tr>
              <a:tr h="693966">
                <a:tc>
                  <a:txBody>
                    <a:bodyPr/>
                    <a:lstStyle/>
                    <a:p>
                      <a:r>
                        <a:rPr lang="bs-Latn-BA" dirty="0" smtClean="0"/>
                        <a:t>3. REKAT</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Subhaneke,</a:t>
                      </a:r>
                      <a:r>
                        <a:rPr lang="bs-Latn-BA" sz="1800" baseline="0" dirty="0" smtClean="0"/>
                        <a:t> E’uza i Bismilla, Fatiha i sura</a:t>
                      </a:r>
                      <a:endParaRPr lang="bs-Latn-BA"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Bismilla</a:t>
                      </a:r>
                      <a:r>
                        <a:rPr lang="bs-Latn-BA" sz="1800" baseline="0" dirty="0" smtClean="0"/>
                        <a:t> i Fatiha</a:t>
                      </a:r>
                      <a:endParaRPr lang="bs-Latn-BA" sz="1800" dirty="0" smtClean="0"/>
                    </a:p>
                    <a:p>
                      <a:endParaRPr lang="bs-Latn-BA" dirty="0"/>
                    </a:p>
                  </a:txBody>
                  <a:tcPr/>
                </a:tc>
                <a:tc>
                  <a:txBody>
                    <a:bodyPr/>
                    <a:lstStyle/>
                    <a:p>
                      <a:endParaRPr lang="bs-Latn-BA" dirty="0"/>
                    </a:p>
                  </a:txBody>
                  <a:tcPr/>
                </a:tc>
                <a:extLst>
                  <a:ext uri="{0D108BD9-81ED-4DB2-BD59-A6C34878D82A}">
                    <a16:rowId xmlns:a16="http://schemas.microsoft.com/office/drawing/2014/main" val="10004"/>
                  </a:ext>
                </a:extLst>
              </a:tr>
              <a:tr h="693966">
                <a:tc>
                  <a:txBody>
                    <a:bodyPr/>
                    <a:lstStyle/>
                    <a:p>
                      <a:r>
                        <a:rPr lang="bs-Latn-BA" dirty="0" smtClean="0"/>
                        <a:t>4. REKAT</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Bismilla, Fatiha i sura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Bismilla</a:t>
                      </a:r>
                      <a:r>
                        <a:rPr lang="bs-Latn-BA" sz="1800" baseline="0" dirty="0" smtClean="0"/>
                        <a:t> i Fatiha</a:t>
                      </a:r>
                      <a:endParaRPr lang="bs-Latn-BA" sz="1800" dirty="0" smtClean="0"/>
                    </a:p>
                    <a:p>
                      <a:endParaRPr lang="bs-Latn-BA" dirty="0"/>
                    </a:p>
                  </a:txBody>
                  <a:tcPr/>
                </a:tc>
                <a:tc>
                  <a:txBody>
                    <a:bodyPr/>
                    <a:lstStyle/>
                    <a:p>
                      <a:endParaRPr lang="bs-Latn-BA" dirty="0"/>
                    </a:p>
                  </a:txBody>
                  <a:tcPr/>
                </a:tc>
                <a:extLst>
                  <a:ext uri="{0D108BD9-81ED-4DB2-BD59-A6C34878D82A}">
                    <a16:rowId xmlns:a16="http://schemas.microsoft.com/office/drawing/2014/main" val="10005"/>
                  </a:ext>
                </a:extLst>
              </a:tr>
              <a:tr h="693966">
                <a:tc>
                  <a:txBody>
                    <a:bodyPr/>
                    <a:lstStyle/>
                    <a:p>
                      <a:r>
                        <a:rPr lang="bs-Latn-BA" dirty="0" smtClean="0"/>
                        <a:t>SJEDENJE</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Et-tehijjatu, salevati,</a:t>
                      </a:r>
                      <a:r>
                        <a:rPr lang="bs-Latn-BA" sz="1800" baseline="0" dirty="0" smtClean="0"/>
                        <a:t> dova i selam </a:t>
                      </a:r>
                      <a:endParaRPr lang="bs-Latn-BA"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Et-tehijjatu, salevati,</a:t>
                      </a:r>
                      <a:r>
                        <a:rPr lang="bs-Latn-BA" sz="1800" baseline="0" dirty="0" smtClean="0"/>
                        <a:t> dova i selam </a:t>
                      </a:r>
                      <a:endParaRPr lang="bs-Latn-BA" sz="1800" dirty="0" smtClean="0"/>
                    </a:p>
                  </a:txBody>
                  <a:tcPr/>
                </a:tc>
                <a:tc>
                  <a:txBody>
                    <a:bodyPr/>
                    <a:lstStyle/>
                    <a:p>
                      <a:endParaRPr lang="bs-Latn-BA" dirty="0"/>
                    </a:p>
                  </a:txBody>
                  <a:tcPr/>
                </a:tc>
                <a:extLst>
                  <a:ext uri="{0D108BD9-81ED-4DB2-BD59-A6C34878D82A}">
                    <a16:rowId xmlns:a16="http://schemas.microsoft.com/office/drawing/2014/main" val="10006"/>
                  </a:ext>
                </a:extLst>
              </a:tr>
            </a:tbl>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Vitr namaz</a:t>
            </a:r>
            <a:endParaRPr lang="bs-Latn-BA" dirty="0"/>
          </a:p>
        </p:txBody>
      </p:sp>
      <p:sp>
        <p:nvSpPr>
          <p:cNvPr id="3" name="Content Placeholder 2"/>
          <p:cNvSpPr>
            <a:spLocks noGrp="1"/>
          </p:cNvSpPr>
          <p:nvPr>
            <p:ph idx="1"/>
          </p:nvPr>
        </p:nvSpPr>
        <p:spPr/>
        <p:txBody>
          <a:bodyPr/>
          <a:lstStyle/>
          <a:p>
            <a:r>
              <a:rPr lang="bs-Latn-BA" sz="2800" dirty="0" smtClean="0"/>
              <a:t>Vitr namaz se obavlja noću posle jacije namaza</a:t>
            </a:r>
          </a:p>
          <a:p>
            <a:r>
              <a:rPr lang="bs-Latn-BA" sz="2800" dirty="0" smtClean="0"/>
              <a:t>Može se klanjati odmah posle jacije, ali ga je bolje odgoditi za kasnije</a:t>
            </a:r>
          </a:p>
          <a:p>
            <a:r>
              <a:rPr lang="bs-Latn-BA" sz="2800" dirty="0" smtClean="0"/>
              <a:t>Najbolje je ostaviti da vitr namaz bude posljednji namaz koji se klanja u jednoj noći</a:t>
            </a:r>
          </a:p>
          <a:p>
            <a:r>
              <a:rPr lang="bs-Latn-BA" sz="2800" dirty="0" smtClean="0"/>
              <a:t>Uz ramazan vitr se klanja u džematu, izvan ramazana je to pokuđeno činiti</a:t>
            </a:r>
          </a:p>
          <a:p>
            <a:r>
              <a:rPr lang="bs-Latn-BA" sz="2800" dirty="0" smtClean="0"/>
              <a:t>Obavezno je na trećem rekatu vitr namaza proučiti kunut dovu</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286544"/>
          </a:xfrm>
        </p:spPr>
        <p:txBody>
          <a:bodyPr/>
          <a:lstStyle/>
          <a:p>
            <a:r>
              <a:rPr lang="bs-Latn-BA" dirty="0" smtClean="0"/>
              <a:t>Nijjet za vitr glasi: </a:t>
            </a:r>
            <a:r>
              <a:rPr lang="bs-Latn-BA" b="1" dirty="0" smtClean="0"/>
              <a:t>NEVEJTU EN USALLIJE LILLĀHI TE’ĀLA SALĀTE-L-’VITRI EDĀEN MUSTAKBILE-L-KIBLETI ALLĀHU EKBER.</a:t>
            </a:r>
          </a:p>
          <a:p>
            <a:pPr>
              <a:buNone/>
            </a:pPr>
            <a:endParaRPr lang="bs-Latn-BA" dirty="0"/>
          </a:p>
        </p:txBody>
      </p:sp>
      <p:graphicFrame>
        <p:nvGraphicFramePr>
          <p:cNvPr id="5" name="Table 4"/>
          <p:cNvGraphicFramePr>
            <a:graphicFrameLocks noGrp="1"/>
          </p:cNvGraphicFramePr>
          <p:nvPr>
            <p:extLst>
              <p:ext uri="{D42A27DB-BD31-4B8C-83A1-F6EECF244321}">
                <p14:modId xmlns:p14="http://schemas.microsoft.com/office/powerpoint/2010/main" val="2998115172"/>
              </p:ext>
            </p:extLst>
          </p:nvPr>
        </p:nvGraphicFramePr>
        <p:xfrm>
          <a:off x="642910" y="2428869"/>
          <a:ext cx="7572428" cy="3877495"/>
        </p:xfrm>
        <a:graphic>
          <a:graphicData uri="http://schemas.openxmlformats.org/drawingml/2006/table">
            <a:tbl>
              <a:tblPr firstRow="1" bandRow="1">
                <a:tableStyleId>{5C22544A-7EE6-4342-B048-85BDC9FD1C3A}</a:tableStyleId>
              </a:tblPr>
              <a:tblGrid>
                <a:gridCol w="1500198">
                  <a:extLst>
                    <a:ext uri="{9D8B030D-6E8A-4147-A177-3AD203B41FA5}">
                      <a16:colId xmlns:a16="http://schemas.microsoft.com/office/drawing/2014/main" val="20000"/>
                    </a:ext>
                  </a:extLst>
                </a:gridCol>
                <a:gridCol w="6072230">
                  <a:extLst>
                    <a:ext uri="{9D8B030D-6E8A-4147-A177-3AD203B41FA5}">
                      <a16:colId xmlns:a16="http://schemas.microsoft.com/office/drawing/2014/main" val="20001"/>
                    </a:ext>
                  </a:extLst>
                </a:gridCol>
              </a:tblGrid>
              <a:tr h="888928">
                <a:tc>
                  <a:txBody>
                    <a:bodyPr/>
                    <a:lstStyle/>
                    <a:p>
                      <a:endParaRPr lang="bs-Latn-BA" dirty="0"/>
                    </a:p>
                  </a:txBody>
                  <a:tcPr/>
                </a:tc>
                <a:tc>
                  <a:txBody>
                    <a:bodyPr/>
                    <a:lstStyle/>
                    <a:p>
                      <a:pPr algn="ctr"/>
                      <a:r>
                        <a:rPr lang="bs-Latn-BA" sz="3200" dirty="0" smtClean="0"/>
                        <a:t>VITR-NAMAZ</a:t>
                      </a:r>
                      <a:endParaRPr lang="bs-Latn-BA" sz="3200" dirty="0"/>
                    </a:p>
                  </a:txBody>
                  <a:tcPr/>
                </a:tc>
                <a:extLst>
                  <a:ext uri="{0D108BD9-81ED-4DB2-BD59-A6C34878D82A}">
                    <a16:rowId xmlns:a16="http://schemas.microsoft.com/office/drawing/2014/main" val="10000"/>
                  </a:ext>
                </a:extLst>
              </a:tr>
              <a:tr h="487478">
                <a:tc>
                  <a:txBody>
                    <a:bodyPr/>
                    <a:lstStyle/>
                    <a:p>
                      <a:r>
                        <a:rPr lang="bs-Latn-BA" dirty="0" smtClean="0"/>
                        <a:t>1. REAKT</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Subhaneke,</a:t>
                      </a:r>
                      <a:r>
                        <a:rPr lang="bs-Latn-BA" sz="1800" baseline="0" dirty="0" smtClean="0"/>
                        <a:t> E’uza i Bismilla, Fatiha i sura</a:t>
                      </a:r>
                      <a:endParaRPr lang="bs-Latn-BA" sz="1800" dirty="0" smtClean="0"/>
                    </a:p>
                  </a:txBody>
                  <a:tcPr/>
                </a:tc>
                <a:extLst>
                  <a:ext uri="{0D108BD9-81ED-4DB2-BD59-A6C34878D82A}">
                    <a16:rowId xmlns:a16="http://schemas.microsoft.com/office/drawing/2014/main" val="10001"/>
                  </a:ext>
                </a:extLst>
              </a:tr>
              <a:tr h="487478">
                <a:tc>
                  <a:txBody>
                    <a:bodyPr/>
                    <a:lstStyle/>
                    <a:p>
                      <a:r>
                        <a:rPr lang="bs-Latn-BA" dirty="0" smtClean="0"/>
                        <a:t>2. REKAT</a:t>
                      </a:r>
                      <a:endParaRPr lang="bs-Latn-B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dirty="0" smtClean="0"/>
                        <a:t>Bismilla, Fatiha i sura</a:t>
                      </a:r>
                    </a:p>
                  </a:txBody>
                  <a:tcPr/>
                </a:tc>
                <a:extLst>
                  <a:ext uri="{0D108BD9-81ED-4DB2-BD59-A6C34878D82A}">
                    <a16:rowId xmlns:a16="http://schemas.microsoft.com/office/drawing/2014/main" val="10002"/>
                  </a:ext>
                </a:extLst>
              </a:tr>
              <a:tr h="487478">
                <a:tc>
                  <a:txBody>
                    <a:bodyPr/>
                    <a:lstStyle/>
                    <a:p>
                      <a:r>
                        <a:rPr lang="bs-Latn-BA" dirty="0" smtClean="0"/>
                        <a:t>SJEDENJE</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Et-tehijjatu</a:t>
                      </a:r>
                      <a:r>
                        <a:rPr lang="bs-Latn-BA" sz="1800" baseline="0" dirty="0" smtClean="0"/>
                        <a:t> </a:t>
                      </a:r>
                      <a:endParaRPr lang="bs-Latn-BA" sz="1800" dirty="0" smtClean="0"/>
                    </a:p>
                  </a:txBody>
                  <a:tcPr/>
                </a:tc>
                <a:extLst>
                  <a:ext uri="{0D108BD9-81ED-4DB2-BD59-A6C34878D82A}">
                    <a16:rowId xmlns:a16="http://schemas.microsoft.com/office/drawing/2014/main" val="10003"/>
                  </a:ext>
                </a:extLst>
              </a:tr>
              <a:tr h="886053">
                <a:tc>
                  <a:txBody>
                    <a:bodyPr/>
                    <a:lstStyle/>
                    <a:p>
                      <a:r>
                        <a:rPr lang="bs-Latn-BA" dirty="0" smtClean="0"/>
                        <a:t>3. REKAT</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Bismilla, Fatiha i sura</a:t>
                      </a:r>
                      <a:r>
                        <a:rPr lang="bs-Latn-BA" sz="1800" baseline="0" dirty="0" smtClean="0"/>
                        <a:t> (nakon proučene sure se izgovori tekbir ALLAHU </a:t>
                      </a:r>
                      <a:r>
                        <a:rPr lang="bs-Latn-BA" sz="1800" baseline="0" dirty="0" smtClean="0"/>
                        <a:t>EKBER, </a:t>
                      </a:r>
                      <a:r>
                        <a:rPr lang="bs-Latn-BA" sz="1800" baseline="0" dirty="0" smtClean="0"/>
                        <a:t>podignu ruke i prouči kunut dova)</a:t>
                      </a:r>
                      <a:endParaRPr lang="bs-Latn-BA" sz="1800" dirty="0" smtClean="0"/>
                    </a:p>
                  </a:txBody>
                  <a:tcPr/>
                </a:tc>
                <a:extLst>
                  <a:ext uri="{0D108BD9-81ED-4DB2-BD59-A6C34878D82A}">
                    <a16:rowId xmlns:a16="http://schemas.microsoft.com/office/drawing/2014/main" val="10004"/>
                  </a:ext>
                </a:extLst>
              </a:tr>
              <a:tr h="620237">
                <a:tc>
                  <a:txBody>
                    <a:bodyPr/>
                    <a:lstStyle/>
                    <a:p>
                      <a:r>
                        <a:rPr lang="bs-Latn-BA" dirty="0" smtClean="0"/>
                        <a:t>SJEDENJE</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s-Latn-BA" sz="1800" dirty="0" smtClean="0"/>
                        <a:t>Et-tehijjatu, </a:t>
                      </a:r>
                      <a:r>
                        <a:rPr lang="bs-Latn-BA" sz="1800" dirty="0" smtClean="0"/>
                        <a:t>salevati,</a:t>
                      </a:r>
                      <a:r>
                        <a:rPr lang="bs-Latn-BA" sz="1800" baseline="0" dirty="0" smtClean="0"/>
                        <a:t> </a:t>
                      </a:r>
                      <a:r>
                        <a:rPr lang="bs-Latn-BA" sz="1800" baseline="0" dirty="0" smtClean="0"/>
                        <a:t>dova i selam </a:t>
                      </a:r>
                      <a:endParaRPr lang="bs-Latn-BA" sz="1800" dirty="0" smtClean="0"/>
                    </a:p>
                    <a:p>
                      <a:endParaRPr lang="bs-Latn-BA" dirty="0"/>
                    </a:p>
                  </a:txBody>
                  <a:tcPr/>
                </a:tc>
                <a:extLst>
                  <a:ext uri="{0D108BD9-81ED-4DB2-BD59-A6C34878D82A}">
                    <a16:rowId xmlns:a16="http://schemas.microsoft.com/office/drawing/2014/main" val="10005"/>
                  </a:ext>
                </a:extLst>
              </a:tr>
            </a:tbl>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smtClean="0"/>
              <a:t>KAKO KLANJATI JACIJU I VITR NAMAZ?</a:t>
            </a:r>
            <a:endParaRPr lang="bs-Latn-BA" sz="3600" dirty="0"/>
          </a:p>
        </p:txBody>
      </p:sp>
      <p:pic>
        <p:nvPicPr>
          <p:cNvPr id="4" name="Kako Se Klanja Jacija Namaz  - Dr. Senad ef. Agic.mp4">
            <a:hlinkClick r:id="" action="ppaction://media"/>
          </p:cNvPr>
          <p:cNvPicPr>
            <a:picLocks noGrp="1" noRot="1" noChangeAspect="1"/>
          </p:cNvPicPr>
          <p:nvPr>
            <p:ph idx="1"/>
            <a:videoFile r:link="rId1"/>
          </p:nvPr>
        </p:nvPicPr>
        <p:blipFill>
          <a:blip r:embed="rId3"/>
          <a:stretch>
            <a:fillRect/>
          </a:stretch>
        </p:blipFill>
        <p:spPr>
          <a:xfrm>
            <a:off x="1357290" y="1857364"/>
            <a:ext cx="6715172" cy="3571900"/>
          </a:xfrm>
          <a:prstGeom prst="rect">
            <a:avLst/>
          </a:prstGeom>
        </p:spPr>
      </p:pic>
      <p:sp>
        <p:nvSpPr>
          <p:cNvPr id="5" name="TextBox 4"/>
          <p:cNvSpPr txBox="1"/>
          <p:nvPr/>
        </p:nvSpPr>
        <p:spPr>
          <a:xfrm>
            <a:off x="1571604" y="6072206"/>
            <a:ext cx="6594562" cy="369332"/>
          </a:xfrm>
          <a:prstGeom prst="rect">
            <a:avLst/>
          </a:prstGeom>
          <a:noFill/>
        </p:spPr>
        <p:txBody>
          <a:bodyPr wrap="none" rtlCol="0">
            <a:spAutoFit/>
          </a:bodyPr>
          <a:lstStyle/>
          <a:p>
            <a:r>
              <a:rPr lang="bs-Latn-BA" dirty="0" smtClean="0"/>
              <a:t>Online link: </a:t>
            </a:r>
            <a:r>
              <a:rPr lang="bs-Latn-BA" dirty="0" smtClean="0">
                <a:hlinkClick r:id="rId4"/>
              </a:rPr>
              <a:t>https://www.youtube.com/watch?v=HvNBxPIaHWA</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8967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2734" y="2967335"/>
            <a:ext cx="5878532" cy="923330"/>
          </a:xfrm>
          <a:prstGeom prst="rect">
            <a:avLst/>
          </a:prstGeom>
          <a:noFill/>
        </p:spPr>
        <p:txBody>
          <a:bodyPr wrap="none" lIns="91440" tIns="45720" rIns="91440" bIns="45720">
            <a:spAutoFit/>
          </a:bodyPr>
          <a:lstStyle/>
          <a:p>
            <a:pPr algn="ctr"/>
            <a:r>
              <a:rPr lang="bs-Latn-BA"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Hvala na pažnji!!!</a:t>
            </a:r>
            <a:endParaRPr lang="bs-Latn-BA"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Kada se uči kunut dova – Dova skrušenosti </a:t>
            </a:r>
            <a:endParaRPr lang="bs-Latn-BA" dirty="0"/>
          </a:p>
        </p:txBody>
      </p:sp>
      <p:sp>
        <p:nvSpPr>
          <p:cNvPr id="3" name="Content Placeholder 2"/>
          <p:cNvSpPr>
            <a:spLocks noGrp="1"/>
          </p:cNvSpPr>
          <p:nvPr>
            <p:ph idx="1"/>
          </p:nvPr>
        </p:nvSpPr>
        <p:spPr/>
        <p:txBody>
          <a:bodyPr/>
          <a:lstStyle/>
          <a:p>
            <a:r>
              <a:rPr lang="bs-Latn-BA" dirty="0" smtClean="0"/>
              <a:t>Uči se na trećem rekatu vitre namaza (posle sure, a prije rukua)</a:t>
            </a:r>
          </a:p>
          <a:p>
            <a:pPr>
              <a:buNone/>
            </a:pPr>
            <a:endParaRPr lang="bs-Latn-BA" dirty="0" smtClean="0"/>
          </a:p>
          <a:p>
            <a:pPr>
              <a:buNone/>
            </a:pPr>
            <a:endParaRPr lang="bs-Latn-BA" dirty="0" smtClean="0"/>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Kunut dova glasi:</a:t>
            </a:r>
            <a:endParaRPr lang="bs-Latn-BA" dirty="0"/>
          </a:p>
        </p:txBody>
      </p:sp>
      <p:sp>
        <p:nvSpPr>
          <p:cNvPr id="3" name="Content Placeholder 2"/>
          <p:cNvSpPr>
            <a:spLocks noGrp="1"/>
          </p:cNvSpPr>
          <p:nvPr>
            <p:ph idx="1"/>
          </p:nvPr>
        </p:nvSpPr>
        <p:spPr/>
        <p:txBody>
          <a:bodyPr/>
          <a:lstStyle/>
          <a:p>
            <a:pPr>
              <a:buNone/>
            </a:pPr>
            <a:r>
              <a:rPr lang="bs-Latn-BA" dirty="0" smtClean="0"/>
              <a:t>Allāhumme innā neste’īnuke ve nestagfiruke ve nestehdike ve nu’minu bike ve netūbu ilejke ve netevekkelu ‘alejke ve nusni ‘alejkel-hajre kullehū. Neškuruke ve la nekfuruke. Ve nahle’u ve netruku men jefdžuruke. Allāhume ijjāke na’budu ve leke nusalli ve nesdžudu ve ilejke nes’ā ve nahfidu nerdžu rahmeteke ve nahšā ‘azābeke. Inne ‘azābeke bil-kuffāri mulhik.</a:t>
            </a:r>
          </a:p>
          <a:p>
            <a:r>
              <a:rPr lang="bs-Latn-BA" dirty="0" smtClean="0"/>
              <a:t/>
            </a:r>
            <a:br>
              <a:rPr lang="bs-Latn-BA" dirty="0" smtClean="0"/>
            </a:b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Prijevod kunut dove</a:t>
            </a:r>
            <a:endParaRPr lang="bs-Latn-BA" dirty="0"/>
          </a:p>
        </p:txBody>
      </p:sp>
      <p:sp>
        <p:nvSpPr>
          <p:cNvPr id="3" name="Content Placeholder 2"/>
          <p:cNvSpPr>
            <a:spLocks noGrp="1"/>
          </p:cNvSpPr>
          <p:nvPr>
            <p:ph idx="1"/>
          </p:nvPr>
        </p:nvSpPr>
        <p:spPr/>
        <p:txBody>
          <a:bodyPr/>
          <a:lstStyle/>
          <a:p>
            <a:r>
              <a:rPr lang="bs-Latn-BA" sz="2200" dirty="0" smtClean="0"/>
              <a:t>Allahu! Mi samo od Tebe pomoć tražimo, od Tebe oprosta tražimo i od Tebe uputu tražimo! Mi Tebe vjerujemo, Tebi se sa pokajanjem obraćamo, u Tebe se pouzdajemo! Tebe hvalimo svakim dobrom, zahvaljujemo ti na Tvojim blagodatima a nismo prema Tebi nezahvalni i nevjerni! Mi odbacujemo i ostavljamo onoga ko griješi prema Tebi (i ko neće da Ti se pokori). Allahu! Mi samo Tebe obožavamo, Tebi namaz klanjamo i Tebi na sedždu padamo! Tebi žurimo, za Tobom žudimo i Tebi služimo! Nadamo se Tvojoj milosti, a bojimo se Tvoje kazne! Tvoja će kazna zaista stići nevjernike!</a:t>
            </a:r>
            <a:endParaRPr lang="bs-Latn-BA" sz="2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Učimo zajedno</a:t>
            </a:r>
            <a:endParaRPr lang="bs-Latn-BA" dirty="0"/>
          </a:p>
        </p:txBody>
      </p:sp>
      <p:pic>
        <p:nvPicPr>
          <p:cNvPr id="4" name="KUNUT DOVA.mp4">
            <a:hlinkClick r:id="" action="ppaction://media"/>
          </p:cNvPr>
          <p:cNvPicPr>
            <a:picLocks noGrp="1" noRot="1" noChangeAspect="1"/>
          </p:cNvPicPr>
          <p:nvPr>
            <p:ph idx="1"/>
            <a:videoFile r:link="rId1"/>
          </p:nvPr>
        </p:nvPicPr>
        <p:blipFill>
          <a:blip r:embed="rId3"/>
          <a:stretch>
            <a:fillRect/>
          </a:stretch>
        </p:blipFill>
        <p:spPr>
          <a:xfrm>
            <a:off x="928662" y="1857364"/>
            <a:ext cx="7286676" cy="3786214"/>
          </a:xfrm>
          <a:prstGeom prst="rect">
            <a:avLst/>
          </a:prstGeom>
        </p:spPr>
      </p:pic>
      <p:sp>
        <p:nvSpPr>
          <p:cNvPr id="5" name="TextBox 4"/>
          <p:cNvSpPr txBox="1"/>
          <p:nvPr/>
        </p:nvSpPr>
        <p:spPr>
          <a:xfrm>
            <a:off x="1571604" y="6286520"/>
            <a:ext cx="6539034" cy="369332"/>
          </a:xfrm>
          <a:prstGeom prst="rect">
            <a:avLst/>
          </a:prstGeom>
          <a:noFill/>
        </p:spPr>
        <p:txBody>
          <a:bodyPr wrap="none" rtlCol="0">
            <a:spAutoFit/>
          </a:bodyPr>
          <a:lstStyle/>
          <a:p>
            <a:r>
              <a:rPr lang="bs-Latn-BA" dirty="0" smtClean="0"/>
              <a:t>Online link: </a:t>
            </a:r>
            <a:r>
              <a:rPr lang="bs-Latn-BA" dirty="0" smtClean="0">
                <a:hlinkClick r:id="rId4"/>
              </a:rPr>
              <a:t>https://www.youtube.com/watch?v=o58JtQdGWKs</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105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Vrijednost jacije namaza</a:t>
            </a:r>
            <a:endParaRPr lang="bs-Latn-BA" dirty="0"/>
          </a:p>
        </p:txBody>
      </p:sp>
      <p:sp>
        <p:nvSpPr>
          <p:cNvPr id="3" name="Content Placeholder 2"/>
          <p:cNvSpPr>
            <a:spLocks noGrp="1"/>
          </p:cNvSpPr>
          <p:nvPr>
            <p:ph idx="1"/>
          </p:nvPr>
        </p:nvSpPr>
        <p:spPr/>
        <p:txBody>
          <a:bodyPr/>
          <a:lstStyle/>
          <a:p>
            <a:r>
              <a:rPr lang="bs-Latn-BA" dirty="0" smtClean="0"/>
              <a:t>Poslanik a.s. je rekao: „Ko klanja jaciju namaz u džematu kao da je klanjao pola noći, a ko klanja sabah u džematu kao da je klanjao cijelu noć.“</a:t>
            </a:r>
          </a:p>
          <a:p>
            <a:r>
              <a:rPr lang="bs-Latn-BA" dirty="0" smtClean="0"/>
              <a:t>Upitan je Hamza r.a.: " O Hamza, ima li iko hrabriji od tebe jer ti si uistinu najhrabriji borac?“ Na to je Hamza odgovorio: "Ima, onaj koji je zaspao, a nije klanjao jaciju..." </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Vrijeme i odlike jacije namaza</a:t>
            </a:r>
            <a:endParaRPr lang="bs-Latn-BA" dirty="0"/>
          </a:p>
        </p:txBody>
      </p:sp>
      <p:sp>
        <p:nvSpPr>
          <p:cNvPr id="3" name="Content Placeholder 2"/>
          <p:cNvSpPr>
            <a:spLocks noGrp="1"/>
          </p:cNvSpPr>
          <p:nvPr>
            <p:ph idx="1"/>
          </p:nvPr>
        </p:nvSpPr>
        <p:spPr/>
        <p:txBody>
          <a:bodyPr/>
          <a:lstStyle/>
          <a:p>
            <a:r>
              <a:rPr lang="bs-Latn-BA" dirty="0" smtClean="0"/>
              <a:t>Vrijeme jacije namaza je od potpunog mraka, pa do zore</a:t>
            </a:r>
          </a:p>
          <a:p>
            <a:r>
              <a:rPr lang="bs-Latn-BA" dirty="0" smtClean="0"/>
              <a:t>Jaciju namaza je bolje klanjati malo kasnije u noć</a:t>
            </a:r>
          </a:p>
          <a:p>
            <a:r>
              <a:rPr lang="bs-Latn-BA" dirty="0" smtClean="0"/>
              <a:t>Na jaciji se uči osrednje, ni dugo ni kratko</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smtClean="0"/>
              <a:t>Kako se klanja jacija i vitr namaz? </a:t>
            </a:r>
            <a:endParaRPr lang="bs-Latn-BA" sz="3600" dirty="0"/>
          </a:p>
        </p:txBody>
      </p:sp>
      <p:sp>
        <p:nvSpPr>
          <p:cNvPr id="3" name="Content Placeholder 2"/>
          <p:cNvSpPr>
            <a:spLocks noGrp="1"/>
          </p:cNvSpPr>
          <p:nvPr>
            <p:ph idx="1"/>
          </p:nvPr>
        </p:nvSpPr>
        <p:spPr>
          <a:xfrm>
            <a:off x="457200" y="1600200"/>
            <a:ext cx="8229600" cy="4900634"/>
          </a:xfrm>
        </p:spPr>
        <p:txBody>
          <a:bodyPr/>
          <a:lstStyle/>
          <a:p>
            <a:r>
              <a:rPr lang="bs-Latn-BA" sz="2400" dirty="0" smtClean="0"/>
              <a:t>Jacija i vitr namaz imaju 13 rekata</a:t>
            </a:r>
          </a:p>
          <a:p>
            <a:r>
              <a:rPr lang="bs-Latn-BA" sz="2400" dirty="0" smtClean="0"/>
              <a:t>4 sunneta, 4 farza, 2 sunsunneta i 3 vitra</a:t>
            </a:r>
          </a:p>
          <a:p>
            <a:r>
              <a:rPr lang="bs-Latn-BA" sz="2400" dirty="0" smtClean="0"/>
              <a:t>Nijjet za jacijski sunnet glasi: </a:t>
            </a:r>
            <a:r>
              <a:rPr lang="bs-Latn-BA" sz="2400" b="1" dirty="0" smtClean="0"/>
              <a:t>NEVEJTU EN USALLIJE LILLĀHI TE’ĀLA SALĀTE SUNNETI-L-’IŠĀ’I EDĀEN MUSTAKBILE-L-KIBLETI ALLĀHU EKBER.</a:t>
            </a:r>
          </a:p>
          <a:p>
            <a:r>
              <a:rPr lang="bs-Latn-BA" sz="2400" b="1" dirty="0" smtClean="0"/>
              <a:t>Nijjet za jacijski farz glasi: NEVEJTU EN USALLIJE LILLĀHI TE’ĀLA SALĀTE FARDI-L-’IŠĀ’I EDĀEN MUSTAKBILE-L-KIBLETI  ALLĀHU EKBER.</a:t>
            </a:r>
          </a:p>
          <a:p>
            <a:r>
              <a:rPr lang="bs-Latn-BA" sz="2400" b="1" dirty="0" smtClean="0"/>
              <a:t>Nijjet za jacijski sunsunnet glasi: NEVEJTU EN USALLIJE LILLĀHI TE’ĀLA SALĀTE SUNSUNNETI-L-’IŠĀ’I EDĀEN MUSTAKBILE-L-KIBLETI ALLĀHU EKBER.</a:t>
            </a:r>
          </a:p>
          <a:p>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9445"/>
          </a:xfrm>
        </p:spPr>
        <p:txBody>
          <a:bodyPr/>
          <a:lstStyle/>
          <a:p>
            <a:r>
              <a:rPr lang="bs-Latn-BA" dirty="0" smtClean="0"/>
              <a:t>Jacijski sunnet se klanja kao ikindijski sunnet</a:t>
            </a:r>
          </a:p>
          <a:p>
            <a:r>
              <a:rPr lang="bs-Latn-BA" dirty="0" smtClean="0"/>
              <a:t>Jacijski farz se klanja kao podnevski ili ikindijski farz</a:t>
            </a:r>
          </a:p>
          <a:p>
            <a:r>
              <a:rPr lang="bs-Latn-BA" dirty="0" smtClean="0"/>
              <a:t>Jacijski sunsunnet se klanja kao sabahski sunnet, kao sabahski farz, podnevski sunsunnet ili akšamski sunnet</a:t>
            </a:r>
            <a:endParaRPr lang="bs-Latn-BA"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f10203783_win32">
  <a:themeElements>
    <a:clrScheme name="Office Theme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ffice Theme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ffice Theme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ffice Theme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ffice Theme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ffice Theme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ffice Theme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tf10203783_win32</Template>
  <TotalTime>89</TotalTime>
  <Words>705</Words>
  <Application>Microsoft Office PowerPoint</Application>
  <PresentationFormat>On-screen Show (4:3)</PresentationFormat>
  <Paragraphs>73</Paragraphs>
  <Slides>14</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Wingdings</vt:lpstr>
      <vt:lpstr>tf10203783_win32</vt:lpstr>
      <vt:lpstr>Kunut dova i jacija namaz</vt:lpstr>
      <vt:lpstr>Kada se uči kunut dova – Dova skrušenosti </vt:lpstr>
      <vt:lpstr>Kunut dova glasi:</vt:lpstr>
      <vt:lpstr>Prijevod kunut dove</vt:lpstr>
      <vt:lpstr>Učimo zajedno</vt:lpstr>
      <vt:lpstr>Vrijednost jacije namaza</vt:lpstr>
      <vt:lpstr>Vrijeme i odlike jacije namaza</vt:lpstr>
      <vt:lpstr>Kako se klanja jacija i vitr namaz? </vt:lpstr>
      <vt:lpstr>PowerPoint Presentation</vt:lpstr>
      <vt:lpstr>PowerPoint Presentation</vt:lpstr>
      <vt:lpstr>Vitr namaz</vt:lpstr>
      <vt:lpstr>PowerPoint Presentation</vt:lpstr>
      <vt:lpstr>KAKO KLANJATI JACIJU I VITR NAMAZ?</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Kunut dova i jacija namaz</dc:title>
  <dc:creator>Enes</dc:creator>
  <cp:lastModifiedBy>Enes</cp:lastModifiedBy>
  <cp:revision>14</cp:revision>
  <cp:lastPrinted>1601-01-01T00:00:00Z</cp:lastPrinted>
  <dcterms:created xsi:type="dcterms:W3CDTF">2020-09-03T13:35:03Z</dcterms:created>
  <dcterms:modified xsi:type="dcterms:W3CDTF">2021-09-23T11:46:00Z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TC102037831033</vt:lpwstr>
  </property>
</Properties>
</file>