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A3547-FF23-4AE6-B136-1FC4C80828E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EC4338-1EA3-4896-9617-2BAD6A21870F}">
      <dgm:prSet/>
      <dgm:spPr/>
      <dgm:t>
        <a:bodyPr/>
        <a:lstStyle/>
        <a:p>
          <a:pPr rtl="0"/>
          <a:r>
            <a:rPr lang="bs-Latn-BA" dirty="0" smtClean="0"/>
            <a:t>BISMI</a:t>
          </a:r>
          <a:r>
            <a:rPr lang="bs-Latn-BA" dirty="0" smtClean="0">
              <a:solidFill>
                <a:srgbClr val="FF0000"/>
              </a:solidFill>
            </a:rPr>
            <a:t>LL</a:t>
          </a:r>
          <a:r>
            <a:rPr lang="bs-Latn-BA" dirty="0" smtClean="0">
              <a:solidFill>
                <a:srgbClr val="0070C0"/>
              </a:solidFill>
            </a:rPr>
            <a:t>Ā</a:t>
          </a:r>
          <a:r>
            <a:rPr lang="bs-Latn-BA" dirty="0" smtClean="0"/>
            <a:t>HI</a:t>
          </a:r>
          <a:r>
            <a:rPr lang="bs-Latn-BA" dirty="0" smtClean="0">
              <a:solidFill>
                <a:srgbClr val="FF0000"/>
              </a:solidFill>
            </a:rPr>
            <a:t>R-R</a:t>
          </a:r>
          <a:r>
            <a:rPr lang="bs-Latn-BA" dirty="0" smtClean="0"/>
            <a:t>AHM</a:t>
          </a:r>
          <a:r>
            <a:rPr lang="bs-Latn-BA" dirty="0" smtClean="0">
              <a:solidFill>
                <a:srgbClr val="0070C0"/>
              </a:solidFill>
            </a:rPr>
            <a:t>Ā</a:t>
          </a:r>
          <a:r>
            <a:rPr lang="bs-Latn-BA" dirty="0" smtClean="0"/>
            <a:t>NI</a:t>
          </a:r>
          <a:r>
            <a:rPr lang="bs-Latn-BA" dirty="0" smtClean="0">
              <a:solidFill>
                <a:srgbClr val="FF0000"/>
              </a:solidFill>
            </a:rPr>
            <a:t>R-R</a:t>
          </a:r>
          <a:r>
            <a:rPr lang="bs-Latn-BA" dirty="0" smtClean="0"/>
            <a:t>AH</a:t>
          </a:r>
          <a:r>
            <a:rPr lang="bs-Latn-BA" dirty="0" smtClean="0">
              <a:solidFill>
                <a:srgbClr val="0070C0"/>
              </a:solidFill>
            </a:rPr>
            <a:t>Ī</a:t>
          </a:r>
          <a:r>
            <a:rPr lang="bs-Latn-BA" dirty="0" smtClean="0"/>
            <a:t>M.</a:t>
          </a:r>
          <a:endParaRPr lang="bs-Latn-BA" dirty="0"/>
        </a:p>
      </dgm:t>
    </dgm:pt>
    <dgm:pt modelId="{6A17C441-64EE-422F-A14F-FFFC79556E95}" type="parTrans" cxnId="{A595CB3A-7FFC-49D9-AC20-32DB5D07F362}">
      <dgm:prSet/>
      <dgm:spPr/>
      <dgm:t>
        <a:bodyPr/>
        <a:lstStyle/>
        <a:p>
          <a:endParaRPr lang="en-US"/>
        </a:p>
      </dgm:t>
    </dgm:pt>
    <dgm:pt modelId="{A497938F-3259-4561-ADF7-D837E8E98947}" type="sibTrans" cxnId="{A595CB3A-7FFC-49D9-AC20-32DB5D07F362}">
      <dgm:prSet/>
      <dgm:spPr/>
      <dgm:t>
        <a:bodyPr/>
        <a:lstStyle/>
        <a:p>
          <a:endParaRPr lang="en-US"/>
        </a:p>
      </dgm:t>
    </dgm:pt>
    <dgm:pt modelId="{A114844D-7BBB-4CD1-9A02-24741BCF7B28}">
      <dgm:prSet/>
      <dgm:spPr/>
      <dgm:t>
        <a:bodyPr/>
        <a:lstStyle/>
        <a:p>
          <a:pPr rtl="0"/>
          <a:r>
            <a:rPr lang="bs-Latn-BA" b="1" dirty="0" smtClean="0"/>
            <a:t>KUL J</a:t>
          </a:r>
          <a:r>
            <a:rPr lang="bs-Latn-BA" b="1" dirty="0" smtClean="0">
              <a:solidFill>
                <a:srgbClr val="0070C0"/>
              </a:solidFill>
            </a:rPr>
            <a:t>Ā </a:t>
          </a:r>
          <a:r>
            <a:rPr lang="bs-Latn-BA" b="1" dirty="0" smtClean="0"/>
            <a:t>E</a:t>
          </a:r>
          <a:r>
            <a:rPr lang="bs-Latn-BA" b="1" dirty="0" smtClean="0">
              <a:solidFill>
                <a:srgbClr val="FF0000"/>
              </a:solidFill>
            </a:rPr>
            <a:t>JJ</a:t>
          </a:r>
          <a:r>
            <a:rPr lang="bs-Latn-BA" b="1" dirty="0" smtClean="0"/>
            <a:t>UHEL-K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FIR</a:t>
          </a:r>
          <a:r>
            <a:rPr lang="bs-Latn-BA" b="1" dirty="0" smtClean="0">
              <a:solidFill>
                <a:srgbClr val="0070C0"/>
              </a:solidFill>
            </a:rPr>
            <a:t>Ū</a:t>
          </a:r>
          <a:r>
            <a:rPr lang="bs-Latn-BA" b="1" dirty="0" smtClean="0"/>
            <a:t>N.</a:t>
          </a:r>
          <a:endParaRPr lang="bs-Latn-BA" dirty="0"/>
        </a:p>
      </dgm:t>
    </dgm:pt>
    <dgm:pt modelId="{D9472E06-323A-43CA-81EF-1301D80E66AF}" type="parTrans" cxnId="{7C794B7F-3965-4857-81CB-1C0237B98E64}">
      <dgm:prSet/>
      <dgm:spPr/>
      <dgm:t>
        <a:bodyPr/>
        <a:lstStyle/>
        <a:p>
          <a:endParaRPr lang="en-US"/>
        </a:p>
      </dgm:t>
    </dgm:pt>
    <dgm:pt modelId="{EFE7F3CB-AC0B-479B-B158-24F0F9A0707B}" type="sibTrans" cxnId="{7C794B7F-3965-4857-81CB-1C0237B98E64}">
      <dgm:prSet/>
      <dgm:spPr/>
      <dgm:t>
        <a:bodyPr/>
        <a:lstStyle/>
        <a:p>
          <a:endParaRPr lang="en-US"/>
        </a:p>
      </dgm:t>
    </dgm:pt>
    <dgm:pt modelId="{664FB6B5-7BAB-4CAA-B94A-C80575DE1F0E}">
      <dgm:prSet/>
      <dgm:spPr/>
      <dgm:t>
        <a:bodyPr/>
        <a:lstStyle/>
        <a:p>
          <a:pPr rtl="0"/>
          <a:r>
            <a:rPr lang="bs-Latn-BA" b="1" dirty="0" smtClean="0"/>
            <a:t>L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E'ABUDU M</a:t>
          </a:r>
          <a:r>
            <a:rPr lang="bs-Latn-BA" b="1" dirty="0" smtClean="0">
              <a:solidFill>
                <a:srgbClr val="0070C0"/>
              </a:solidFill>
            </a:rPr>
            <a:t>Ā </a:t>
          </a:r>
          <a:r>
            <a:rPr lang="bs-Latn-BA" b="1" dirty="0" smtClean="0"/>
            <a:t>TA'BUD</a:t>
          </a:r>
          <a:r>
            <a:rPr lang="bs-Latn-BA" b="1" dirty="0" smtClean="0">
              <a:solidFill>
                <a:srgbClr val="0070C0"/>
              </a:solidFill>
            </a:rPr>
            <a:t>Ū</a:t>
          </a:r>
          <a:r>
            <a:rPr lang="bs-Latn-BA" b="1" dirty="0" smtClean="0"/>
            <a:t>N.</a:t>
          </a:r>
          <a:endParaRPr lang="bs-Latn-BA" dirty="0"/>
        </a:p>
      </dgm:t>
    </dgm:pt>
    <dgm:pt modelId="{F63E8E44-50F9-456D-A7DC-20910A1AFEFC}" type="parTrans" cxnId="{2802D774-C006-42FA-9AA2-DB29E0F27106}">
      <dgm:prSet/>
      <dgm:spPr/>
      <dgm:t>
        <a:bodyPr/>
        <a:lstStyle/>
        <a:p>
          <a:endParaRPr lang="en-US"/>
        </a:p>
      </dgm:t>
    </dgm:pt>
    <dgm:pt modelId="{3A9A0B0E-106F-4B22-8A51-A6F62958C46F}" type="sibTrans" cxnId="{2802D774-C006-42FA-9AA2-DB29E0F27106}">
      <dgm:prSet/>
      <dgm:spPr/>
      <dgm:t>
        <a:bodyPr/>
        <a:lstStyle/>
        <a:p>
          <a:endParaRPr lang="en-US"/>
        </a:p>
      </dgm:t>
    </dgm:pt>
    <dgm:pt modelId="{52D8C2D7-037A-451E-A167-2A9820EF3C9D}">
      <dgm:prSet/>
      <dgm:spPr/>
      <dgm:t>
        <a:bodyPr/>
        <a:lstStyle/>
        <a:p>
          <a:pPr rtl="0"/>
          <a:r>
            <a:rPr lang="bs-Latn-BA" b="1" dirty="0" smtClean="0"/>
            <a:t>VE L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ENTUM </a:t>
          </a:r>
          <a:r>
            <a:rPr lang="bs-Latn-BA" b="1" dirty="0" smtClean="0">
              <a:solidFill>
                <a:srgbClr val="0070C0"/>
              </a:solidFill>
            </a:rPr>
            <a:t>'Ā</a:t>
          </a:r>
          <a:r>
            <a:rPr lang="bs-Latn-BA" b="1" dirty="0" smtClean="0"/>
            <a:t>BID</a:t>
          </a:r>
          <a:r>
            <a:rPr lang="bs-Latn-BA" b="1" dirty="0" smtClean="0">
              <a:solidFill>
                <a:srgbClr val="0070C0"/>
              </a:solidFill>
            </a:rPr>
            <a:t>Ū</a:t>
          </a:r>
          <a:r>
            <a:rPr lang="bs-Latn-BA" b="1" dirty="0" smtClean="0"/>
            <a:t>NE M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E'ABUD.</a:t>
          </a:r>
          <a:endParaRPr lang="bs-Latn-BA" dirty="0"/>
        </a:p>
      </dgm:t>
    </dgm:pt>
    <dgm:pt modelId="{37BD150A-8136-4CB0-B962-469DF1333312}" type="parTrans" cxnId="{B2E5FB8D-3847-4867-8A3D-26AB4EA739E0}">
      <dgm:prSet/>
      <dgm:spPr/>
      <dgm:t>
        <a:bodyPr/>
        <a:lstStyle/>
        <a:p>
          <a:endParaRPr lang="en-US"/>
        </a:p>
      </dgm:t>
    </dgm:pt>
    <dgm:pt modelId="{F4D40F2C-3A0A-4D79-92D3-235F008344C4}" type="sibTrans" cxnId="{B2E5FB8D-3847-4867-8A3D-26AB4EA739E0}">
      <dgm:prSet/>
      <dgm:spPr/>
      <dgm:t>
        <a:bodyPr/>
        <a:lstStyle/>
        <a:p>
          <a:endParaRPr lang="en-US"/>
        </a:p>
      </dgm:t>
    </dgm:pt>
    <dgm:pt modelId="{773A51AB-722D-4433-A5E4-EAB5480EE1C5}">
      <dgm:prSet/>
      <dgm:spPr/>
      <dgm:t>
        <a:bodyPr/>
        <a:lstStyle/>
        <a:p>
          <a:pPr rtl="0"/>
          <a:r>
            <a:rPr lang="bs-Latn-BA" b="1" dirty="0" smtClean="0"/>
            <a:t>VE L</a:t>
          </a:r>
          <a:r>
            <a:rPr lang="bs-Latn-BA" b="1" dirty="0" smtClean="0">
              <a:solidFill>
                <a:srgbClr val="0070C0"/>
              </a:solidFill>
            </a:rPr>
            <a:t>Ā </a:t>
          </a:r>
          <a:r>
            <a:rPr lang="bs-Latn-BA" b="1" dirty="0" smtClean="0"/>
            <a:t>ENE </a:t>
          </a:r>
          <a:r>
            <a:rPr lang="bs-Latn-BA" b="1" dirty="0" smtClean="0">
              <a:solidFill>
                <a:srgbClr val="0070C0"/>
              </a:solidFill>
            </a:rPr>
            <a:t>'Ā</a:t>
          </a:r>
          <a:r>
            <a:rPr lang="bs-Latn-BA" b="1" dirty="0" smtClean="0"/>
            <a:t>BIDUN M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'ABE</a:t>
          </a:r>
          <a:r>
            <a:rPr lang="bs-Latn-BA" b="1" dirty="0" smtClean="0">
              <a:solidFill>
                <a:srgbClr val="FF0000"/>
              </a:solidFill>
            </a:rPr>
            <a:t>TT</a:t>
          </a:r>
          <a:r>
            <a:rPr lang="bs-Latn-BA" b="1" dirty="0" smtClean="0"/>
            <a:t>UM .</a:t>
          </a:r>
          <a:endParaRPr lang="bs-Latn-BA" dirty="0"/>
        </a:p>
      </dgm:t>
    </dgm:pt>
    <dgm:pt modelId="{7C3AD500-CD36-4F1D-8047-E90C88E8E095}" type="parTrans" cxnId="{B388D42B-28D7-4313-A6A6-31D837A5648E}">
      <dgm:prSet/>
      <dgm:spPr/>
      <dgm:t>
        <a:bodyPr/>
        <a:lstStyle/>
        <a:p>
          <a:endParaRPr lang="en-US"/>
        </a:p>
      </dgm:t>
    </dgm:pt>
    <dgm:pt modelId="{E7371345-5913-4017-8EAF-3EA775C9CB11}" type="sibTrans" cxnId="{B388D42B-28D7-4313-A6A6-31D837A5648E}">
      <dgm:prSet/>
      <dgm:spPr/>
      <dgm:t>
        <a:bodyPr/>
        <a:lstStyle/>
        <a:p>
          <a:endParaRPr lang="en-US"/>
        </a:p>
      </dgm:t>
    </dgm:pt>
    <dgm:pt modelId="{CAC54408-507F-4520-A8C8-2AE4108E2141}">
      <dgm:prSet/>
      <dgm:spPr/>
      <dgm:t>
        <a:bodyPr/>
        <a:lstStyle/>
        <a:p>
          <a:pPr rtl="0"/>
          <a:r>
            <a:rPr lang="bs-Latn-BA" b="1" dirty="0" smtClean="0"/>
            <a:t>VE L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ENTUM </a:t>
          </a:r>
          <a:r>
            <a:rPr lang="bs-Latn-BA" b="1" dirty="0" smtClean="0">
              <a:solidFill>
                <a:srgbClr val="0070C0"/>
              </a:solidFill>
            </a:rPr>
            <a:t>'Ā</a:t>
          </a:r>
          <a:r>
            <a:rPr lang="bs-Latn-BA" b="1" dirty="0" smtClean="0"/>
            <a:t>BID</a:t>
          </a:r>
          <a:r>
            <a:rPr lang="bs-Latn-BA" b="1" dirty="0" smtClean="0">
              <a:solidFill>
                <a:srgbClr val="0070C0"/>
              </a:solidFill>
            </a:rPr>
            <a:t>Ū</a:t>
          </a:r>
          <a:r>
            <a:rPr lang="bs-Latn-BA" b="1" dirty="0" smtClean="0"/>
            <a:t>NE M</a:t>
          </a:r>
          <a:r>
            <a:rPr lang="bs-Latn-BA" b="1" dirty="0" smtClean="0">
              <a:solidFill>
                <a:srgbClr val="0070C0"/>
              </a:solidFill>
            </a:rPr>
            <a:t>Ā</a:t>
          </a:r>
          <a:r>
            <a:rPr lang="bs-Latn-BA" b="1" dirty="0" smtClean="0"/>
            <a:t> E'ABUD.</a:t>
          </a:r>
          <a:endParaRPr lang="bs-Latn-BA" dirty="0"/>
        </a:p>
      </dgm:t>
    </dgm:pt>
    <dgm:pt modelId="{0BE28D9A-AF6A-4597-ABAC-59418B213E34}" type="parTrans" cxnId="{E5AABB2B-19C3-4C49-94A0-91D53EC165BB}">
      <dgm:prSet/>
      <dgm:spPr/>
      <dgm:t>
        <a:bodyPr/>
        <a:lstStyle/>
        <a:p>
          <a:endParaRPr lang="en-US"/>
        </a:p>
      </dgm:t>
    </dgm:pt>
    <dgm:pt modelId="{4834F75E-D23D-4597-A3AA-B2A99C80B04D}" type="sibTrans" cxnId="{E5AABB2B-19C3-4C49-94A0-91D53EC165BB}">
      <dgm:prSet/>
      <dgm:spPr/>
      <dgm:t>
        <a:bodyPr/>
        <a:lstStyle/>
        <a:p>
          <a:endParaRPr lang="en-US"/>
        </a:p>
      </dgm:t>
    </dgm:pt>
    <dgm:pt modelId="{E61C2F1B-8A4B-465F-B351-A0F3BABA1947}">
      <dgm:prSet/>
      <dgm:spPr/>
      <dgm:t>
        <a:bodyPr/>
        <a:lstStyle/>
        <a:p>
          <a:pPr rtl="0"/>
          <a:r>
            <a:rPr lang="bs-Latn-BA" b="1" dirty="0" smtClean="0"/>
            <a:t>LEKUM D</a:t>
          </a:r>
          <a:r>
            <a:rPr lang="bs-Latn-BA" b="1" dirty="0" smtClean="0">
              <a:solidFill>
                <a:srgbClr val="0070C0"/>
              </a:solidFill>
            </a:rPr>
            <a:t>Ī</a:t>
          </a:r>
          <a:r>
            <a:rPr lang="bs-Latn-BA" b="1" dirty="0" smtClean="0"/>
            <a:t>NUKUM VE LIJE D</a:t>
          </a:r>
          <a:r>
            <a:rPr lang="bs-Latn-BA" b="1" dirty="0" smtClean="0">
              <a:solidFill>
                <a:srgbClr val="0070C0"/>
              </a:solidFill>
            </a:rPr>
            <a:t>Ī</a:t>
          </a:r>
          <a:r>
            <a:rPr lang="bs-Latn-BA" b="1" dirty="0" smtClean="0"/>
            <a:t>N.</a:t>
          </a:r>
          <a:endParaRPr lang="bs-Latn-BA" dirty="0"/>
        </a:p>
      </dgm:t>
    </dgm:pt>
    <dgm:pt modelId="{FF66CAC6-94E9-4AC9-86AD-6F34AAC3DE08}" type="parTrans" cxnId="{C392D2E4-7C87-4B61-B295-2F69EDD93555}">
      <dgm:prSet/>
      <dgm:spPr/>
      <dgm:t>
        <a:bodyPr/>
        <a:lstStyle/>
        <a:p>
          <a:endParaRPr lang="en-US"/>
        </a:p>
      </dgm:t>
    </dgm:pt>
    <dgm:pt modelId="{F234905B-667C-4777-9129-0140964ACBD5}" type="sibTrans" cxnId="{C392D2E4-7C87-4B61-B295-2F69EDD93555}">
      <dgm:prSet/>
      <dgm:spPr/>
      <dgm:t>
        <a:bodyPr/>
        <a:lstStyle/>
        <a:p>
          <a:endParaRPr lang="en-US"/>
        </a:p>
      </dgm:t>
    </dgm:pt>
    <dgm:pt modelId="{9B8071C3-9110-4E2E-A212-7F4986C6E3C7}" type="pres">
      <dgm:prSet presAssocID="{06EA3547-FF23-4AE6-B136-1FC4C80828E2}" presName="linearFlow" presStyleCnt="0">
        <dgm:presLayoutVars>
          <dgm:dir/>
          <dgm:resizeHandles val="exact"/>
        </dgm:presLayoutVars>
      </dgm:prSet>
      <dgm:spPr/>
    </dgm:pt>
    <dgm:pt modelId="{EDE80B95-1624-428F-A799-0C978333043C}" type="pres">
      <dgm:prSet presAssocID="{E9EC4338-1EA3-4896-9617-2BAD6A21870F}" presName="composite" presStyleCnt="0"/>
      <dgm:spPr/>
    </dgm:pt>
    <dgm:pt modelId="{6E3A0AE1-34B4-49FF-84A4-834E2EB3BEDC}" type="pres">
      <dgm:prSet presAssocID="{E9EC4338-1EA3-4896-9617-2BAD6A21870F}" presName="imgShp" presStyleLbl="fgImgPlace1" presStyleIdx="0" presStyleCnt="1" custLinFactNeighborX="-8953" custLinFactNeighborY="520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EC5BA70-FAF3-47A7-982B-764798A0C653}" type="pres">
      <dgm:prSet presAssocID="{E9EC4338-1EA3-4896-9617-2BAD6A21870F}" presName="txShp" presStyleLbl="node1" presStyleIdx="0" presStyleCnt="1">
        <dgm:presLayoutVars>
          <dgm:bulletEnabled val="1"/>
        </dgm:presLayoutVars>
      </dgm:prSet>
      <dgm:spPr/>
    </dgm:pt>
  </dgm:ptLst>
  <dgm:cxnLst>
    <dgm:cxn modelId="{0870EC04-840D-4742-BFCE-18C153923730}" type="presOf" srcId="{E9EC4338-1EA3-4896-9617-2BAD6A21870F}" destId="{CEC5BA70-FAF3-47A7-982B-764798A0C653}" srcOrd="0" destOrd="0" presId="urn:microsoft.com/office/officeart/2005/8/layout/vList3"/>
    <dgm:cxn modelId="{A595CB3A-7FFC-49D9-AC20-32DB5D07F362}" srcId="{06EA3547-FF23-4AE6-B136-1FC4C80828E2}" destId="{E9EC4338-1EA3-4896-9617-2BAD6A21870F}" srcOrd="0" destOrd="0" parTransId="{6A17C441-64EE-422F-A14F-FFFC79556E95}" sibTransId="{A497938F-3259-4561-ADF7-D837E8E98947}"/>
    <dgm:cxn modelId="{FB83C954-DF7C-4EA2-8F02-B02043A1E13A}" type="presOf" srcId="{A114844D-7BBB-4CD1-9A02-24741BCF7B28}" destId="{CEC5BA70-FAF3-47A7-982B-764798A0C653}" srcOrd="0" destOrd="1" presId="urn:microsoft.com/office/officeart/2005/8/layout/vList3"/>
    <dgm:cxn modelId="{45B8A195-38AE-4B5F-8C29-3A6F9A4AF1DF}" type="presOf" srcId="{773A51AB-722D-4433-A5E4-EAB5480EE1C5}" destId="{CEC5BA70-FAF3-47A7-982B-764798A0C653}" srcOrd="0" destOrd="4" presId="urn:microsoft.com/office/officeart/2005/8/layout/vList3"/>
    <dgm:cxn modelId="{8521D0F2-51E9-4081-BA71-8A20FA00202F}" type="presOf" srcId="{E61C2F1B-8A4B-465F-B351-A0F3BABA1947}" destId="{CEC5BA70-FAF3-47A7-982B-764798A0C653}" srcOrd="0" destOrd="6" presId="urn:microsoft.com/office/officeart/2005/8/layout/vList3"/>
    <dgm:cxn modelId="{1AB311BA-5E8E-49A4-A602-845229903779}" type="presOf" srcId="{CAC54408-507F-4520-A8C8-2AE4108E2141}" destId="{CEC5BA70-FAF3-47A7-982B-764798A0C653}" srcOrd="0" destOrd="5" presId="urn:microsoft.com/office/officeart/2005/8/layout/vList3"/>
    <dgm:cxn modelId="{F8ED4E5A-1811-469A-8C5E-BFCAF962F5FA}" type="presOf" srcId="{06EA3547-FF23-4AE6-B136-1FC4C80828E2}" destId="{9B8071C3-9110-4E2E-A212-7F4986C6E3C7}" srcOrd="0" destOrd="0" presId="urn:microsoft.com/office/officeart/2005/8/layout/vList3"/>
    <dgm:cxn modelId="{2802D774-C006-42FA-9AA2-DB29E0F27106}" srcId="{E9EC4338-1EA3-4896-9617-2BAD6A21870F}" destId="{664FB6B5-7BAB-4CAA-B94A-C80575DE1F0E}" srcOrd="1" destOrd="0" parTransId="{F63E8E44-50F9-456D-A7DC-20910A1AFEFC}" sibTransId="{3A9A0B0E-106F-4B22-8A51-A6F62958C46F}"/>
    <dgm:cxn modelId="{B388D42B-28D7-4313-A6A6-31D837A5648E}" srcId="{E9EC4338-1EA3-4896-9617-2BAD6A21870F}" destId="{773A51AB-722D-4433-A5E4-EAB5480EE1C5}" srcOrd="3" destOrd="0" parTransId="{7C3AD500-CD36-4F1D-8047-E90C88E8E095}" sibTransId="{E7371345-5913-4017-8EAF-3EA775C9CB11}"/>
    <dgm:cxn modelId="{E5AABB2B-19C3-4C49-94A0-91D53EC165BB}" srcId="{E9EC4338-1EA3-4896-9617-2BAD6A21870F}" destId="{CAC54408-507F-4520-A8C8-2AE4108E2141}" srcOrd="4" destOrd="0" parTransId="{0BE28D9A-AF6A-4597-ABAC-59418B213E34}" sibTransId="{4834F75E-D23D-4597-A3AA-B2A99C80B04D}"/>
    <dgm:cxn modelId="{7C794B7F-3965-4857-81CB-1C0237B98E64}" srcId="{E9EC4338-1EA3-4896-9617-2BAD6A21870F}" destId="{A114844D-7BBB-4CD1-9A02-24741BCF7B28}" srcOrd="0" destOrd="0" parTransId="{D9472E06-323A-43CA-81EF-1301D80E66AF}" sibTransId="{EFE7F3CB-AC0B-479B-B158-24F0F9A0707B}"/>
    <dgm:cxn modelId="{296C1C9E-1155-4DFB-963B-2AB7054451AC}" type="presOf" srcId="{664FB6B5-7BAB-4CAA-B94A-C80575DE1F0E}" destId="{CEC5BA70-FAF3-47A7-982B-764798A0C653}" srcOrd="0" destOrd="2" presId="urn:microsoft.com/office/officeart/2005/8/layout/vList3"/>
    <dgm:cxn modelId="{4AE833BB-9079-467A-AD37-2E5E134BCA92}" type="presOf" srcId="{52D8C2D7-037A-451E-A167-2A9820EF3C9D}" destId="{CEC5BA70-FAF3-47A7-982B-764798A0C653}" srcOrd="0" destOrd="3" presId="urn:microsoft.com/office/officeart/2005/8/layout/vList3"/>
    <dgm:cxn modelId="{B2E5FB8D-3847-4867-8A3D-26AB4EA739E0}" srcId="{E9EC4338-1EA3-4896-9617-2BAD6A21870F}" destId="{52D8C2D7-037A-451E-A167-2A9820EF3C9D}" srcOrd="2" destOrd="0" parTransId="{37BD150A-8136-4CB0-B962-469DF1333312}" sibTransId="{F4D40F2C-3A0A-4D79-92D3-235F008344C4}"/>
    <dgm:cxn modelId="{C392D2E4-7C87-4B61-B295-2F69EDD93555}" srcId="{E9EC4338-1EA3-4896-9617-2BAD6A21870F}" destId="{E61C2F1B-8A4B-465F-B351-A0F3BABA1947}" srcOrd="5" destOrd="0" parTransId="{FF66CAC6-94E9-4AC9-86AD-6F34AAC3DE08}" sibTransId="{F234905B-667C-4777-9129-0140964ACBD5}"/>
    <dgm:cxn modelId="{0EB44CEA-707A-4CB8-BD89-5AC7C88A88AD}" type="presParOf" srcId="{9B8071C3-9110-4E2E-A212-7F4986C6E3C7}" destId="{EDE80B95-1624-428F-A799-0C978333043C}" srcOrd="0" destOrd="0" presId="urn:microsoft.com/office/officeart/2005/8/layout/vList3"/>
    <dgm:cxn modelId="{8DC51768-E26D-4456-AE95-D17B92BFDEE2}" type="presParOf" srcId="{EDE80B95-1624-428F-A799-0C978333043C}" destId="{6E3A0AE1-34B4-49FF-84A4-834E2EB3BEDC}" srcOrd="0" destOrd="0" presId="urn:microsoft.com/office/officeart/2005/8/layout/vList3"/>
    <dgm:cxn modelId="{7D92EF6C-297A-4EA1-814A-2F43406C04E7}" type="presParOf" srcId="{EDE80B95-1624-428F-A799-0C978333043C}" destId="{CEC5BA70-FAF3-47A7-982B-764798A0C6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5BA70-FAF3-47A7-982B-764798A0C653}">
      <dsp:nvSpPr>
        <dsp:cNvPr id="0" name=""/>
        <dsp:cNvSpPr/>
      </dsp:nvSpPr>
      <dsp:spPr>
        <a:xfrm rot="10800000">
          <a:off x="2067686" y="934346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72390" rIns="135128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900" kern="1200" dirty="0" smtClean="0"/>
            <a:t>BISMI</a:t>
          </a:r>
          <a:r>
            <a:rPr lang="bs-Latn-BA" sz="1900" kern="1200" dirty="0" smtClean="0">
              <a:solidFill>
                <a:srgbClr val="FF0000"/>
              </a:solidFill>
            </a:rPr>
            <a:t>LL</a:t>
          </a:r>
          <a:r>
            <a:rPr lang="bs-Latn-BA" sz="1900" kern="1200" dirty="0" smtClean="0">
              <a:solidFill>
                <a:srgbClr val="0070C0"/>
              </a:solidFill>
            </a:rPr>
            <a:t>Ā</a:t>
          </a:r>
          <a:r>
            <a:rPr lang="bs-Latn-BA" sz="1900" kern="1200" dirty="0" smtClean="0"/>
            <a:t>HI</a:t>
          </a:r>
          <a:r>
            <a:rPr lang="bs-Latn-BA" sz="1900" kern="1200" dirty="0" smtClean="0">
              <a:solidFill>
                <a:srgbClr val="FF0000"/>
              </a:solidFill>
            </a:rPr>
            <a:t>R-R</a:t>
          </a:r>
          <a:r>
            <a:rPr lang="bs-Latn-BA" sz="1900" kern="1200" dirty="0" smtClean="0"/>
            <a:t>AHM</a:t>
          </a:r>
          <a:r>
            <a:rPr lang="bs-Latn-BA" sz="1900" kern="1200" dirty="0" smtClean="0">
              <a:solidFill>
                <a:srgbClr val="0070C0"/>
              </a:solidFill>
            </a:rPr>
            <a:t>Ā</a:t>
          </a:r>
          <a:r>
            <a:rPr lang="bs-Latn-BA" sz="1900" kern="1200" dirty="0" smtClean="0"/>
            <a:t>NI</a:t>
          </a:r>
          <a:r>
            <a:rPr lang="bs-Latn-BA" sz="1900" kern="1200" dirty="0" smtClean="0">
              <a:solidFill>
                <a:srgbClr val="FF0000"/>
              </a:solidFill>
            </a:rPr>
            <a:t>R-R</a:t>
          </a:r>
          <a:r>
            <a:rPr lang="bs-Latn-BA" sz="1900" kern="1200" dirty="0" smtClean="0"/>
            <a:t>AH</a:t>
          </a:r>
          <a:r>
            <a:rPr lang="bs-Latn-BA" sz="1900" kern="1200" dirty="0" smtClean="0">
              <a:solidFill>
                <a:srgbClr val="0070C0"/>
              </a:solidFill>
            </a:rPr>
            <a:t>Ī</a:t>
          </a:r>
          <a:r>
            <a:rPr lang="bs-Latn-BA" sz="1900" kern="1200" dirty="0" smtClean="0"/>
            <a:t>M.</a:t>
          </a:r>
          <a:endParaRPr lang="bs-Latn-BA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KUL J</a:t>
          </a:r>
          <a:r>
            <a:rPr lang="bs-Latn-BA" sz="1500" b="1" kern="1200" dirty="0" smtClean="0">
              <a:solidFill>
                <a:srgbClr val="0070C0"/>
              </a:solidFill>
            </a:rPr>
            <a:t>Ā </a:t>
          </a:r>
          <a:r>
            <a:rPr lang="bs-Latn-BA" sz="1500" b="1" kern="1200" dirty="0" smtClean="0"/>
            <a:t>E</a:t>
          </a:r>
          <a:r>
            <a:rPr lang="bs-Latn-BA" sz="1500" b="1" kern="1200" dirty="0" smtClean="0">
              <a:solidFill>
                <a:srgbClr val="FF0000"/>
              </a:solidFill>
            </a:rPr>
            <a:t>JJ</a:t>
          </a:r>
          <a:r>
            <a:rPr lang="bs-Latn-BA" sz="1500" b="1" kern="1200" dirty="0" smtClean="0"/>
            <a:t>UHEL-K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FIR</a:t>
          </a:r>
          <a:r>
            <a:rPr lang="bs-Latn-BA" sz="1500" b="1" kern="1200" dirty="0" smtClean="0">
              <a:solidFill>
                <a:srgbClr val="0070C0"/>
              </a:solidFill>
            </a:rPr>
            <a:t>Ū</a:t>
          </a:r>
          <a:r>
            <a:rPr lang="bs-Latn-BA" sz="1500" b="1" kern="1200" dirty="0" smtClean="0"/>
            <a:t>N.</a:t>
          </a:r>
          <a:endParaRPr lang="bs-Latn-BA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L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E'ABUDU M</a:t>
          </a:r>
          <a:r>
            <a:rPr lang="bs-Latn-BA" sz="1500" b="1" kern="1200" dirty="0" smtClean="0">
              <a:solidFill>
                <a:srgbClr val="0070C0"/>
              </a:solidFill>
            </a:rPr>
            <a:t>Ā </a:t>
          </a:r>
          <a:r>
            <a:rPr lang="bs-Latn-BA" sz="1500" b="1" kern="1200" dirty="0" smtClean="0"/>
            <a:t>TA'BUD</a:t>
          </a:r>
          <a:r>
            <a:rPr lang="bs-Latn-BA" sz="1500" b="1" kern="1200" dirty="0" smtClean="0">
              <a:solidFill>
                <a:srgbClr val="0070C0"/>
              </a:solidFill>
            </a:rPr>
            <a:t>Ū</a:t>
          </a:r>
          <a:r>
            <a:rPr lang="bs-Latn-BA" sz="1500" b="1" kern="1200" dirty="0" smtClean="0"/>
            <a:t>N.</a:t>
          </a:r>
          <a:endParaRPr lang="bs-Latn-BA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VE L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ENTUM </a:t>
          </a:r>
          <a:r>
            <a:rPr lang="bs-Latn-BA" sz="1500" b="1" kern="1200" dirty="0" smtClean="0">
              <a:solidFill>
                <a:srgbClr val="0070C0"/>
              </a:solidFill>
            </a:rPr>
            <a:t>'Ā</a:t>
          </a:r>
          <a:r>
            <a:rPr lang="bs-Latn-BA" sz="1500" b="1" kern="1200" dirty="0" smtClean="0"/>
            <a:t>BID</a:t>
          </a:r>
          <a:r>
            <a:rPr lang="bs-Latn-BA" sz="1500" b="1" kern="1200" dirty="0" smtClean="0">
              <a:solidFill>
                <a:srgbClr val="0070C0"/>
              </a:solidFill>
            </a:rPr>
            <a:t>Ū</a:t>
          </a:r>
          <a:r>
            <a:rPr lang="bs-Latn-BA" sz="1500" b="1" kern="1200" dirty="0" smtClean="0"/>
            <a:t>NE M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E'ABUD.</a:t>
          </a:r>
          <a:endParaRPr lang="bs-Latn-BA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VE L</a:t>
          </a:r>
          <a:r>
            <a:rPr lang="bs-Latn-BA" sz="1500" b="1" kern="1200" dirty="0" smtClean="0">
              <a:solidFill>
                <a:srgbClr val="0070C0"/>
              </a:solidFill>
            </a:rPr>
            <a:t>Ā </a:t>
          </a:r>
          <a:r>
            <a:rPr lang="bs-Latn-BA" sz="1500" b="1" kern="1200" dirty="0" smtClean="0"/>
            <a:t>ENE </a:t>
          </a:r>
          <a:r>
            <a:rPr lang="bs-Latn-BA" sz="1500" b="1" kern="1200" dirty="0" smtClean="0">
              <a:solidFill>
                <a:srgbClr val="0070C0"/>
              </a:solidFill>
            </a:rPr>
            <a:t>'Ā</a:t>
          </a:r>
          <a:r>
            <a:rPr lang="bs-Latn-BA" sz="1500" b="1" kern="1200" dirty="0" smtClean="0"/>
            <a:t>BIDUN M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'ABE</a:t>
          </a:r>
          <a:r>
            <a:rPr lang="bs-Latn-BA" sz="1500" b="1" kern="1200" dirty="0" smtClean="0">
              <a:solidFill>
                <a:srgbClr val="FF0000"/>
              </a:solidFill>
            </a:rPr>
            <a:t>TT</a:t>
          </a:r>
          <a:r>
            <a:rPr lang="bs-Latn-BA" sz="1500" b="1" kern="1200" dirty="0" smtClean="0"/>
            <a:t>UM .</a:t>
          </a:r>
          <a:endParaRPr lang="bs-Latn-BA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VE L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ENTUM </a:t>
          </a:r>
          <a:r>
            <a:rPr lang="bs-Latn-BA" sz="1500" b="1" kern="1200" dirty="0" smtClean="0">
              <a:solidFill>
                <a:srgbClr val="0070C0"/>
              </a:solidFill>
            </a:rPr>
            <a:t>'Ā</a:t>
          </a:r>
          <a:r>
            <a:rPr lang="bs-Latn-BA" sz="1500" b="1" kern="1200" dirty="0" smtClean="0"/>
            <a:t>BID</a:t>
          </a:r>
          <a:r>
            <a:rPr lang="bs-Latn-BA" sz="1500" b="1" kern="1200" dirty="0" smtClean="0">
              <a:solidFill>
                <a:srgbClr val="0070C0"/>
              </a:solidFill>
            </a:rPr>
            <a:t>Ū</a:t>
          </a:r>
          <a:r>
            <a:rPr lang="bs-Latn-BA" sz="1500" b="1" kern="1200" dirty="0" smtClean="0"/>
            <a:t>NE M</a:t>
          </a:r>
          <a:r>
            <a:rPr lang="bs-Latn-BA" sz="1500" b="1" kern="1200" dirty="0" smtClean="0">
              <a:solidFill>
                <a:srgbClr val="0070C0"/>
              </a:solidFill>
            </a:rPr>
            <a:t>Ā</a:t>
          </a:r>
          <a:r>
            <a:rPr lang="bs-Latn-BA" sz="1500" b="1" kern="1200" dirty="0" smtClean="0"/>
            <a:t> E'ABUD.</a:t>
          </a:r>
          <a:endParaRPr lang="bs-Latn-BA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500" b="1" kern="1200" dirty="0" smtClean="0"/>
            <a:t>LEKUM D</a:t>
          </a:r>
          <a:r>
            <a:rPr lang="bs-Latn-BA" sz="1500" b="1" kern="1200" dirty="0" smtClean="0">
              <a:solidFill>
                <a:srgbClr val="0070C0"/>
              </a:solidFill>
            </a:rPr>
            <a:t>Ī</a:t>
          </a:r>
          <a:r>
            <a:rPr lang="bs-Latn-BA" sz="1500" b="1" kern="1200" dirty="0" smtClean="0"/>
            <a:t>NUKUM VE LIJE D</a:t>
          </a:r>
          <a:r>
            <a:rPr lang="bs-Latn-BA" sz="1500" b="1" kern="1200" dirty="0" smtClean="0">
              <a:solidFill>
                <a:srgbClr val="0070C0"/>
              </a:solidFill>
            </a:rPr>
            <a:t>Ī</a:t>
          </a:r>
          <a:r>
            <a:rPr lang="bs-Latn-BA" sz="1500" b="1" kern="1200" dirty="0" smtClean="0"/>
            <a:t>N.</a:t>
          </a:r>
          <a:endParaRPr lang="bs-Latn-BA" sz="1500" kern="1200" dirty="0"/>
        </a:p>
      </dsp:txBody>
      <dsp:txXfrm rot="10800000">
        <a:off x="2756915" y="934346"/>
        <a:ext cx="4783455" cy="2756916"/>
      </dsp:txXfrm>
    </dsp:sp>
    <dsp:sp modelId="{6E3A0AE1-34B4-49FF-84A4-834E2EB3BEDC}">
      <dsp:nvSpPr>
        <dsp:cNvPr id="0" name=""/>
        <dsp:cNvSpPr/>
      </dsp:nvSpPr>
      <dsp:spPr>
        <a:xfrm>
          <a:off x="442402" y="1077733"/>
          <a:ext cx="2756916" cy="275691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A6C152-0B27-46C4-86F5-04D1F60604E0}" type="datetimeFigureOut">
              <a:rPr lang="sr-Latn-CS" smtClean="0"/>
              <a:t>23.2.2021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6E2458-5C3C-4993-BA58-D29367B0DFCE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nes\Desktop\Animation%203D%20Juz%20Amma%20Al%20-%20Kafirun%20-%20Recite%20Quran%20with%20Battar%20Train%20Hijaiyah%20-%20ABATA%20Channel.mp4" TargetMode="External"/><Relationship Id="rId4" Type="http://schemas.openxmlformats.org/officeDocument/2006/relationships/hyperlink" Target="https://www.youtube.com/watch?v=VOeUa10dhc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Sura El-Kafirun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6429396"/>
            <a:ext cx="297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Učimo zajedno suru El-Kafirun</a:t>
            </a:r>
            <a:endParaRPr lang="bs-Latn-BA" dirty="0"/>
          </a:p>
        </p:txBody>
      </p:sp>
      <p:pic>
        <p:nvPicPr>
          <p:cNvPr id="4" name="Animation 3D Juz Amma Al - Kafirun - Recite Quran with Battar Train Hijaiyah - ABATA Channe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1714488"/>
            <a:ext cx="6500858" cy="4143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6286520"/>
            <a:ext cx="626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Online link:  </a:t>
            </a:r>
            <a:r>
              <a:rPr lang="bs-Latn-BA" dirty="0" smtClean="0">
                <a:hlinkClick r:id="rId4"/>
              </a:rPr>
              <a:t>https://www.youtube.com/watch?v=VOeUa10dhcQ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60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5400" dirty="0" smtClean="0"/>
              <a:t>HVALA NA PAŽNJI!!!</a:t>
            </a:r>
            <a:endParaRPr lang="bs-Latn-BA" sz="5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Opće karakteristike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Sura El-Kafirun je 109. kur’anska sura</a:t>
            </a:r>
            <a:endParaRPr lang="bs-Latn-BA" dirty="0" smtClean="0"/>
          </a:p>
          <a:p>
            <a:r>
              <a:rPr lang="bs-Latn-BA" dirty="0" smtClean="0"/>
              <a:t>Ima 6 ajeta, 24 riječi i 94 harfa</a:t>
            </a:r>
          </a:p>
          <a:p>
            <a:r>
              <a:rPr lang="bs-Latn-BA" dirty="0" smtClean="0"/>
              <a:t>Jedna je od pet kur’anskih sura koje počinju sa kul</a:t>
            </a:r>
          </a:p>
          <a:p>
            <a:r>
              <a:rPr lang="bs-Latn-BA" dirty="0" smtClean="0"/>
              <a:t>Mekkanska sura</a:t>
            </a:r>
          </a:p>
          <a:p>
            <a:r>
              <a:rPr lang="bs-Latn-BA" dirty="0" smtClean="0"/>
              <a:t>Sura naređuje odricanje od obožavanja bilo koga, sem Allaha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Imena sure El-Kafirun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/>
              <a:t>El-Ihlas -</a:t>
            </a:r>
            <a:r>
              <a:rPr lang="bs-Latn-BA" dirty="0" smtClean="0"/>
              <a:t> jer poziva na iskreno obožavanje samo jedinog Allaha</a:t>
            </a:r>
          </a:p>
          <a:p>
            <a:r>
              <a:rPr lang="vi-VN" i="1" dirty="0" smtClean="0">
                <a:latin typeface="Corbel" pitchFamily="34" charset="0"/>
              </a:rPr>
              <a:t>El-Munabeza</a:t>
            </a:r>
            <a:r>
              <a:rPr lang="bs-Latn-BA" i="1" dirty="0" smtClean="0">
                <a:latin typeface="Corbel" pitchFamily="34" charset="0"/>
              </a:rPr>
              <a:t> -</a:t>
            </a:r>
            <a:r>
              <a:rPr lang="vi-VN" dirty="0" smtClean="0">
                <a:latin typeface="Corbel" pitchFamily="34" charset="0"/>
              </a:rPr>
              <a:t> jer naređuje odbacivanje svih božanstava, mimo Allaha</a:t>
            </a:r>
            <a:endParaRPr lang="bs-Latn-BA" dirty="0" smtClean="0">
              <a:latin typeface="Corbel" pitchFamily="34" charset="0"/>
            </a:endParaRPr>
          </a:p>
          <a:p>
            <a:r>
              <a:rPr lang="bs-Latn-BA" i="1" dirty="0" smtClean="0"/>
              <a:t>El-Mukaškaša -</a:t>
            </a:r>
            <a:r>
              <a:rPr lang="bs-Latn-BA" dirty="0" smtClean="0"/>
              <a:t> jer ukazuje na čistoću od mnogoboštva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Povod objave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Ibn Abbas r.a. prenosi da je grupa Kurejšija pozvala Vjerovjesnika a.s. i rekla mu: “Slijedi našu vjeru i mi ćemo slijediti tvoju. Obožavat ćemo tvoga Boga godinu dana, a onda ti obožavaj naša božanstva godinu, pa ako ustanovimo daje ono što ti propovijedaš bolje od onoga što mi slijedimo, mi ćemo prigrliti tvoju vjeru, a ako je ono na čemu smo mi bolje od onoga čemu ti pozivaš, onda se ti povinuj našoj vjeri.” Poslanik a.s. na to reče: </a:t>
            </a:r>
            <a:r>
              <a:rPr lang="bs-Latn-BA" i="1" dirty="0" smtClean="0"/>
              <a:t>“Neka me Allah sačuva da Mu pripišem sudruga.”</a:t>
            </a:r>
            <a:r>
              <a:rPr lang="bs-Latn-BA" dirty="0" smtClean="0"/>
              <a:t> Tim je povodom Allah a.s. objavio ovu suru i ajet: </a:t>
            </a:r>
            <a:r>
              <a:rPr lang="bs-Latn-BA" b="1" dirty="0" smtClean="0"/>
              <a:t>“Reci: ‘Zar od mene tražite da se nekome drugom, osim Allahu, klanjam, o neznalice?!’”</a:t>
            </a:r>
            <a:r>
              <a:rPr lang="bs-Latn-BA" dirty="0" smtClean="0"/>
              <a:t> (Ez-Zumer, 64)</a:t>
            </a:r>
          </a:p>
          <a:p>
            <a:pPr>
              <a:buNone/>
            </a:pPr>
            <a:r>
              <a:rPr lang="bs-Latn-BA" dirty="0" smtClean="0"/>
              <a:t>       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/>
              <a:t>   Ujutro se Poslanik a.s.zaputio u Mesdžidul-haram, u kojem je bila skupina Kurejšija, pa im je proučio suru El-Kafirun sve do posljednjeg ajeta, nakon čega se ražalostiše i izgubiše nadu, te nakon toga počeše uznemiravati njega i njegove drugove. 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Vrijednost sure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Ibn Abbas r.a. prenosi da je Vjerovjesnik a.s. rekao: </a:t>
            </a:r>
            <a:r>
              <a:rPr lang="bs-Latn-BA" i="1" dirty="0" smtClean="0"/>
              <a:t>“Reci: ‘O vi nevjernici’”</a:t>
            </a:r>
            <a:r>
              <a:rPr lang="bs-Latn-BA" dirty="0" smtClean="0"/>
              <a:t>, vrijedi koliko četvrtina Kur’ana.”</a:t>
            </a:r>
          </a:p>
          <a:p>
            <a:r>
              <a:rPr lang="bs-Latn-BA" dirty="0" smtClean="0"/>
              <a:t>Abdullah b. Omer r.a. prenosi da je Allahov Poslanik a.s. rekao: “Sura Kul huvallahu ehad jednaka je trećini Kur’ana, dok je sura Kul ja ejjuhel-kafirun jednaka četvrtini Kur’ana.” 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Kada učimo suru El-Kafirun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Namaz poslije obavljenog tavafa</a:t>
            </a:r>
          </a:p>
          <a:p>
            <a:pPr>
              <a:buNone/>
            </a:pPr>
            <a:r>
              <a:rPr lang="bs-Latn-BA" sz="1500" dirty="0" smtClean="0"/>
              <a:t>Džabir r.a. kazuje: “Allahov Poslanik a.s. na dva rekata namaza poslije obavljenog tavafa učio je sure Kul ja ejjuhel-kafirun i Kul huvallahu ehad.” </a:t>
            </a:r>
          </a:p>
          <a:p>
            <a:r>
              <a:rPr lang="bs-Latn-BA" dirty="0" smtClean="0"/>
              <a:t>Na sabahskom sunnetu</a:t>
            </a:r>
          </a:p>
          <a:p>
            <a:r>
              <a:rPr lang="bs-Latn-BA" dirty="0" smtClean="0"/>
              <a:t>Na drugom rekatu vitr namaza</a:t>
            </a:r>
          </a:p>
          <a:p>
            <a:r>
              <a:rPr lang="bs-Latn-BA" dirty="0" smtClean="0"/>
              <a:t>Kada legnemo u postelju</a:t>
            </a:r>
          </a:p>
          <a:p>
            <a:pPr>
              <a:buNone/>
            </a:pPr>
            <a:r>
              <a:rPr lang="bs-Latn-BA" sz="1400" dirty="0" smtClean="0"/>
              <a:t>Vjerovjesnik a.s. rekao: “Kad legneš u postelju, prouči Kul ja ejjuhel-kafirun do kraja, jer se ovom surom odriče od mnogoboštva.”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Tekst sure El-Kafirun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41630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Prijevod sure El-Kafirun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U IME ALLAHA, MILOSTIVOG, SAMILOSNOG</a:t>
            </a:r>
          </a:p>
          <a:p>
            <a:pPr marL="633222" indent="-514350">
              <a:buFont typeface="+mj-lt"/>
              <a:buAutoNum type="arabicPeriod"/>
            </a:pPr>
            <a:r>
              <a:rPr lang="bs-Latn-BA" b="1" dirty="0" smtClean="0"/>
              <a:t>RECI: „O VI NEVJERNICI,</a:t>
            </a:r>
          </a:p>
          <a:p>
            <a:pPr marL="633222" indent="-514350">
              <a:buFont typeface="+mj-lt"/>
              <a:buAutoNum type="arabicPeriod"/>
            </a:pPr>
            <a:r>
              <a:rPr lang="fi-FI" b="1" dirty="0" smtClean="0"/>
              <a:t>JA SE NEĆU KLANJATI ONIMA KOJIMA SE VI KLANJATE,</a:t>
            </a:r>
            <a:endParaRPr lang="bs-Latn-BA" b="1" dirty="0" smtClean="0"/>
          </a:p>
          <a:p>
            <a:pPr marL="633222" indent="-514350">
              <a:buFont typeface="+mj-lt"/>
              <a:buAutoNum type="arabicPeriod"/>
            </a:pPr>
            <a:r>
              <a:rPr lang="fi-FI" b="1" dirty="0" smtClean="0"/>
              <a:t>A NI VI SE NEĆETE KLANJATI ONOME KOME SE JA KLANJAM,</a:t>
            </a:r>
            <a:endParaRPr lang="bs-Latn-BA" b="1" dirty="0" smtClean="0"/>
          </a:p>
          <a:p>
            <a:pPr marL="633222" indent="-514350">
              <a:buFont typeface="+mj-lt"/>
              <a:buAutoNum type="arabicPeriod"/>
            </a:pPr>
            <a:r>
              <a:rPr lang="fi-FI" b="1" dirty="0" smtClean="0"/>
              <a:t>JA SE NISAM KLANJAO ONIMA KOJIMA STE SE VI KLANJALI</a:t>
            </a:r>
            <a:endParaRPr lang="bs-Latn-BA" b="1" dirty="0" smtClean="0"/>
          </a:p>
          <a:p>
            <a:pPr marL="633222" indent="-514350">
              <a:buFont typeface="+mj-lt"/>
              <a:buAutoNum type="arabicPeriod"/>
            </a:pPr>
            <a:r>
              <a:rPr lang="fi-FI" b="1" dirty="0" smtClean="0"/>
              <a:t>A NI VI SE NISTE KLANJALI ONOME KOME SAM SE JA KLANJAO.</a:t>
            </a:r>
            <a:endParaRPr lang="bs-Latn-BA" b="1" dirty="0" smtClean="0"/>
          </a:p>
          <a:p>
            <a:pPr marL="633222" indent="-514350">
              <a:buFont typeface="+mj-lt"/>
              <a:buAutoNum type="arabicPeriod"/>
            </a:pPr>
            <a:r>
              <a:rPr lang="fi-FI" b="1" dirty="0" smtClean="0"/>
              <a:t>VAMA VAŠA VJERA A MENI MOJA!“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290</Words>
  <Application>Microsoft Office PowerPoint</Application>
  <PresentationFormat>On-screen Show (4:3)</PresentationFormat>
  <Paragraphs>45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Sura El-Kafirun</vt:lpstr>
      <vt:lpstr>Opće karakteristike</vt:lpstr>
      <vt:lpstr>Imena sure El-Kafirun</vt:lpstr>
      <vt:lpstr>Povod objave</vt:lpstr>
      <vt:lpstr>PowerPoint Presentation</vt:lpstr>
      <vt:lpstr>Vrijednost sure</vt:lpstr>
      <vt:lpstr>Kada učimo suru El-Kafirun</vt:lpstr>
      <vt:lpstr>Tekst sure El-Kafirun</vt:lpstr>
      <vt:lpstr>Prijevod sure El-Kafirun</vt:lpstr>
      <vt:lpstr>Učimo zajedno suru El-Kafirun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 El-Kafirun</dc:title>
  <dc:creator>Enes</dc:creator>
  <cp:lastModifiedBy>Enes</cp:lastModifiedBy>
  <cp:revision>6</cp:revision>
  <dcterms:created xsi:type="dcterms:W3CDTF">2020-02-08T05:22:14Z</dcterms:created>
  <dcterms:modified xsi:type="dcterms:W3CDTF">2021-02-23T10:36:21Z</dcterms:modified>
</cp:coreProperties>
</file>