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19"/>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Lst>
  <p:sldSz cx="9144000" cy="6858000" type="screen4x3"/>
  <p:notesSz cx="6858000" cy="9144000"/>
  <p:defaultTextStyle>
    <a:defPPr>
      <a:defRPr lang="en-US"/>
    </a:defPPr>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9">
    <a:wholeTbl>
      <a:tcTxStyle>
        <a:fontRef idx="minor">
          <a:scrgbClr r="0" g="0" b="0"/>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fontRef idx="minor">
          <a:scrgbClr r="0" g="0" b="0"/>
        </a:fontRef>
        <a:schemeClr val="lt1"/>
      </a:tcTxStyle>
      <a:tcStyle>
        <a:tcBdr>
          <a:top>
            <a:ln w="38100" cmpd="sng">
              <a:solidFill>
                <a:schemeClr val="lt1"/>
              </a:solidFill>
            </a:ln>
          </a:top>
        </a:tcBdr>
        <a:fill>
          <a:solidFill>
            <a:schemeClr val="accent1"/>
          </a:solidFill>
        </a:fill>
      </a:tcStyle>
    </a:lastRow>
    <a:seCell>
      <a:tcStyle>
        <a:tcBdr/>
      </a:tcStyle>
    </a:seCell>
    <a:swCell>
      <a:tcStyle>
        <a:tcBdr/>
      </a:tcStyle>
    </a:swCell>
    <a:firstRow>
      <a:tcTxStyle b="on">
        <a:fontRef idx="minor">
          <a:scrgbClr r="0" g="0" b="0"/>
        </a:fontRef>
        <a:schemeClr val="lt1"/>
      </a:tcTxStyle>
      <a:tcStyle>
        <a:tcBdr>
          <a:bottom>
            <a:ln w="38100" cmpd="sng">
              <a:solidFill>
                <a:schemeClr val="lt1"/>
              </a:solidFill>
            </a:ln>
          </a:bottom>
        </a:tcBdr>
        <a:fill>
          <a:solidFill>
            <a:schemeClr val="accent1"/>
          </a:solidFill>
        </a:fill>
      </a:tcStyle>
    </a:firstRow>
    <a:neCell>
      <a:tcStyle>
        <a:tcBdr/>
      </a:tcStyle>
    </a:neCell>
    <a:nwCell>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15" autoAdjust="0"/>
    <p:restoredTop sz="86369" autoAdjust="0"/>
  </p:normalViewPr>
  <p:slideViewPr>
    <p:cSldViewPr>
      <p:cViewPr varScale="1">
        <p:scale>
          <a:sx n="84" d="100"/>
          <a:sy n="84" d="100"/>
        </p:scale>
        <p:origin x="96" y="29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diagrams/_rels/data1.xml.rels><?xml version="1.0" encoding="UTF-8" standalone="yes"?>
<Relationships xmlns="http://schemas.openxmlformats.org/package/2006/relationships"><Relationship Id="rId1" Type="http://schemas.openxmlformats.org/officeDocument/2006/relationships/image" Target="../media/image2.jpeg"/></Relationships>
</file>

<file path=ppt/diagrams/_rels/drawing1.xml.rels><?xml version="1.0" encoding="UTF-8" standalone="yes"?>
<Relationships xmlns="http://schemas.openxmlformats.org/package/2006/relationships"><Relationship Id="rId1" Type="http://schemas.openxmlformats.org/officeDocument/2006/relationships/image" Target="../media/image2.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2F2A0F1-E2CC-4392-9FBE-D2CF390DB25F}" type="doc">
      <dgm:prSet loTypeId="urn:microsoft.com/office/officeart/2005/8/layout/vList3" loCatId="list" qsTypeId="urn:microsoft.com/office/officeart/2005/8/quickstyle/simple1" qsCatId="simple" csTypeId="urn:microsoft.com/office/officeart/2005/8/colors/accent1_2" csCatId="accent1" phldr="1"/>
      <dgm:spPr/>
      <dgm:t>
        <a:bodyPr/>
        <a:lstStyle/>
        <a:p>
          <a:endParaRPr lang="en-US"/>
        </a:p>
      </dgm:t>
    </dgm:pt>
    <dgm:pt modelId="{BD3DC2D4-259A-4FA7-9527-73A1F47509A7}">
      <dgm:prSet/>
      <dgm:spPr/>
      <dgm:t>
        <a:bodyPr/>
        <a:lstStyle/>
        <a:p>
          <a:pPr rtl="0"/>
          <a:r>
            <a:rPr lang="bs-Latn-BA" dirty="0" smtClean="0"/>
            <a:t>BISMI</a:t>
          </a:r>
          <a:r>
            <a:rPr lang="bs-Latn-BA" dirty="0" smtClean="0">
              <a:solidFill>
                <a:srgbClr val="FF0000"/>
              </a:solidFill>
            </a:rPr>
            <a:t>LL</a:t>
          </a:r>
          <a:r>
            <a:rPr lang="bs-Latn-BA" dirty="0" smtClean="0">
              <a:solidFill>
                <a:srgbClr val="0070C0"/>
              </a:solidFill>
            </a:rPr>
            <a:t>Ā</a:t>
          </a:r>
          <a:r>
            <a:rPr lang="bs-Latn-BA" dirty="0" smtClean="0"/>
            <a:t>HI</a:t>
          </a:r>
          <a:r>
            <a:rPr lang="bs-Latn-BA" dirty="0" smtClean="0">
              <a:solidFill>
                <a:srgbClr val="FF0000"/>
              </a:solidFill>
            </a:rPr>
            <a:t>R-R</a:t>
          </a:r>
          <a:r>
            <a:rPr lang="bs-Latn-BA" dirty="0" smtClean="0"/>
            <a:t>AHM</a:t>
          </a:r>
          <a:r>
            <a:rPr lang="bs-Latn-BA" dirty="0" smtClean="0">
              <a:solidFill>
                <a:srgbClr val="0070C0"/>
              </a:solidFill>
            </a:rPr>
            <a:t>Ā</a:t>
          </a:r>
          <a:r>
            <a:rPr lang="bs-Latn-BA" dirty="0" smtClean="0"/>
            <a:t>NI</a:t>
          </a:r>
          <a:r>
            <a:rPr lang="bs-Latn-BA" dirty="0" smtClean="0">
              <a:solidFill>
                <a:srgbClr val="FF0000"/>
              </a:solidFill>
            </a:rPr>
            <a:t>R-R</a:t>
          </a:r>
          <a:r>
            <a:rPr lang="bs-Latn-BA" dirty="0" smtClean="0"/>
            <a:t>AH</a:t>
          </a:r>
          <a:r>
            <a:rPr lang="bs-Latn-BA" dirty="0" smtClean="0">
              <a:solidFill>
                <a:srgbClr val="0070C0"/>
              </a:solidFill>
            </a:rPr>
            <a:t>Ī</a:t>
          </a:r>
          <a:r>
            <a:rPr lang="bs-Latn-BA" dirty="0" smtClean="0"/>
            <a:t>M</a:t>
          </a:r>
          <a:endParaRPr lang="bs-Latn-BA" dirty="0"/>
        </a:p>
      </dgm:t>
    </dgm:pt>
    <dgm:pt modelId="{63DAEF95-926E-4624-A4FD-AAC6DF3124D4}" type="parTrans" cxnId="{91CC454B-A582-4C4D-B649-CAE63013170C}">
      <dgm:prSet/>
      <dgm:spPr/>
      <dgm:t>
        <a:bodyPr/>
        <a:lstStyle/>
        <a:p>
          <a:endParaRPr lang="en-US"/>
        </a:p>
      </dgm:t>
    </dgm:pt>
    <dgm:pt modelId="{5142B23F-7E02-402F-B8B4-4D9BA8D2633E}" type="sibTrans" cxnId="{91CC454B-A582-4C4D-B649-CAE63013170C}">
      <dgm:prSet/>
      <dgm:spPr/>
      <dgm:t>
        <a:bodyPr/>
        <a:lstStyle/>
        <a:p>
          <a:endParaRPr lang="en-US"/>
        </a:p>
      </dgm:t>
    </dgm:pt>
    <dgm:pt modelId="{A5DEBF17-EF2C-4E8F-A68B-3A50E4E97748}">
      <dgm:prSet/>
      <dgm:spPr/>
      <dgm:t>
        <a:bodyPr/>
        <a:lstStyle/>
        <a:p>
          <a:pPr rtl="0"/>
          <a:r>
            <a:rPr lang="bs-Latn-BA" b="1" dirty="0" smtClean="0"/>
            <a:t>TE</a:t>
          </a:r>
          <a:r>
            <a:rPr lang="bs-Latn-BA" b="1" dirty="0" smtClean="0">
              <a:solidFill>
                <a:srgbClr val="FF0000"/>
              </a:solidFill>
            </a:rPr>
            <a:t>BB</a:t>
          </a:r>
          <a:r>
            <a:rPr lang="bs-Latn-BA" b="1" dirty="0" smtClean="0"/>
            <a:t>ET JED</a:t>
          </a:r>
          <a:r>
            <a:rPr lang="bs-Latn-BA" b="1" dirty="0" smtClean="0">
              <a:solidFill>
                <a:srgbClr val="0070C0"/>
              </a:solidFill>
            </a:rPr>
            <a:t>Ā</a:t>
          </a:r>
          <a:r>
            <a:rPr lang="bs-Latn-BA" b="1" dirty="0" smtClean="0"/>
            <a:t> EB</a:t>
          </a:r>
          <a:r>
            <a:rPr lang="bs-Latn-BA" b="1" dirty="0" smtClean="0">
              <a:solidFill>
                <a:srgbClr val="0070C0"/>
              </a:solidFill>
            </a:rPr>
            <a:t>Ī </a:t>
          </a:r>
          <a:r>
            <a:rPr lang="bs-Latn-BA" b="1" dirty="0" smtClean="0"/>
            <a:t>LEHEBI</a:t>
          </a:r>
          <a:r>
            <a:rPr lang="bs-Latn-BA" b="1" dirty="0" smtClean="0">
              <a:solidFill>
                <a:srgbClr val="FF0000"/>
              </a:solidFill>
            </a:rPr>
            <a:t>V</a:t>
          </a:r>
          <a:r>
            <a:rPr lang="bs-Latn-BA" b="1" dirty="0" smtClean="0"/>
            <a:t> </a:t>
          </a:r>
          <a:r>
            <a:rPr lang="bs-Latn-BA" b="1" dirty="0" smtClean="0">
              <a:solidFill>
                <a:srgbClr val="FF0000"/>
              </a:solidFill>
            </a:rPr>
            <a:t>V</a:t>
          </a:r>
          <a:r>
            <a:rPr lang="bs-Latn-BA" b="1" dirty="0" smtClean="0"/>
            <a:t>E TE</a:t>
          </a:r>
          <a:r>
            <a:rPr lang="bs-Latn-BA" b="1" dirty="0" smtClean="0">
              <a:solidFill>
                <a:srgbClr val="FF0000"/>
              </a:solidFill>
            </a:rPr>
            <a:t>BB</a:t>
          </a:r>
          <a:endParaRPr lang="bs-Latn-BA" dirty="0">
            <a:solidFill>
              <a:srgbClr val="FF0000"/>
            </a:solidFill>
          </a:endParaRPr>
        </a:p>
      </dgm:t>
    </dgm:pt>
    <dgm:pt modelId="{C74201FF-B943-426E-A9C2-663067C384E1}" type="parTrans" cxnId="{1C27EBDD-641B-4B9E-9071-7E1D3BC9ECB2}">
      <dgm:prSet/>
      <dgm:spPr/>
      <dgm:t>
        <a:bodyPr/>
        <a:lstStyle/>
        <a:p>
          <a:endParaRPr lang="en-US"/>
        </a:p>
      </dgm:t>
    </dgm:pt>
    <dgm:pt modelId="{0077453B-449A-4879-BD37-395FC77F1993}" type="sibTrans" cxnId="{1C27EBDD-641B-4B9E-9071-7E1D3BC9ECB2}">
      <dgm:prSet/>
      <dgm:spPr/>
      <dgm:t>
        <a:bodyPr/>
        <a:lstStyle/>
        <a:p>
          <a:endParaRPr lang="en-US"/>
        </a:p>
      </dgm:t>
    </dgm:pt>
    <dgm:pt modelId="{53504649-D28A-462B-A9FE-032A69628301}">
      <dgm:prSet/>
      <dgm:spPr/>
      <dgm:t>
        <a:bodyPr/>
        <a:lstStyle/>
        <a:p>
          <a:pPr rtl="0"/>
          <a:r>
            <a:rPr lang="bs-Latn-BA" b="1" dirty="0" smtClean="0"/>
            <a:t>M</a:t>
          </a:r>
          <a:r>
            <a:rPr lang="bs-Latn-BA" b="1" dirty="0" smtClean="0">
              <a:solidFill>
                <a:srgbClr val="0070C0"/>
              </a:solidFill>
            </a:rPr>
            <a:t>Ā</a:t>
          </a:r>
          <a:r>
            <a:rPr lang="bs-Latn-BA" b="1" dirty="0" smtClean="0"/>
            <a:t> AGN</a:t>
          </a:r>
          <a:r>
            <a:rPr lang="bs-Latn-BA" b="1" dirty="0" smtClean="0">
              <a:solidFill>
                <a:srgbClr val="0070C0"/>
              </a:solidFill>
            </a:rPr>
            <a:t>Ā</a:t>
          </a:r>
          <a:r>
            <a:rPr lang="bs-Latn-BA" b="1" dirty="0" smtClean="0"/>
            <a:t> ‘ANHU M</a:t>
          </a:r>
          <a:r>
            <a:rPr lang="bs-Latn-BA" b="1" dirty="0" smtClean="0">
              <a:solidFill>
                <a:srgbClr val="0070C0"/>
              </a:solidFill>
            </a:rPr>
            <a:t>Ā</a:t>
          </a:r>
          <a:r>
            <a:rPr lang="bs-Latn-BA" b="1" dirty="0" smtClean="0"/>
            <a:t>LUH</a:t>
          </a:r>
          <a:r>
            <a:rPr lang="bs-Latn-BA" b="1" dirty="0" smtClean="0">
              <a:solidFill>
                <a:srgbClr val="0070C0"/>
              </a:solidFill>
            </a:rPr>
            <a:t>Ū</a:t>
          </a:r>
          <a:r>
            <a:rPr lang="bs-Latn-BA" b="1" dirty="0" smtClean="0"/>
            <a:t> VE M</a:t>
          </a:r>
          <a:r>
            <a:rPr lang="bs-Latn-BA" b="1" dirty="0" smtClean="0">
              <a:solidFill>
                <a:srgbClr val="0070C0"/>
              </a:solidFill>
            </a:rPr>
            <a:t>Ā</a:t>
          </a:r>
          <a:r>
            <a:rPr lang="bs-Latn-BA" b="1" dirty="0" smtClean="0"/>
            <a:t> KESEB</a:t>
          </a:r>
          <a:endParaRPr lang="bs-Latn-BA" dirty="0"/>
        </a:p>
      </dgm:t>
    </dgm:pt>
    <dgm:pt modelId="{1E8F94E8-F328-431E-8E26-3EC5E023F3E0}" type="parTrans" cxnId="{D4FBA38A-6296-44D4-BF96-97FB09A1DC72}">
      <dgm:prSet/>
      <dgm:spPr/>
      <dgm:t>
        <a:bodyPr/>
        <a:lstStyle/>
        <a:p>
          <a:endParaRPr lang="en-US"/>
        </a:p>
      </dgm:t>
    </dgm:pt>
    <dgm:pt modelId="{4FDBA62B-51CE-4A2B-B984-25593AC118A8}" type="sibTrans" cxnId="{D4FBA38A-6296-44D4-BF96-97FB09A1DC72}">
      <dgm:prSet/>
      <dgm:spPr/>
      <dgm:t>
        <a:bodyPr/>
        <a:lstStyle/>
        <a:p>
          <a:endParaRPr lang="en-US"/>
        </a:p>
      </dgm:t>
    </dgm:pt>
    <dgm:pt modelId="{DCE20EAF-4E46-40D8-96BE-BBADE9DC649D}">
      <dgm:prSet/>
      <dgm:spPr/>
      <dgm:t>
        <a:bodyPr/>
        <a:lstStyle/>
        <a:p>
          <a:pPr rtl="0"/>
          <a:r>
            <a:rPr lang="bs-Latn-BA" b="1" dirty="0" smtClean="0"/>
            <a:t>SEJASL</a:t>
          </a:r>
          <a:r>
            <a:rPr lang="bs-Latn-BA" b="1" dirty="0" smtClean="0">
              <a:solidFill>
                <a:srgbClr val="0070C0"/>
              </a:solidFill>
            </a:rPr>
            <a:t>Ā</a:t>
          </a:r>
          <a:r>
            <a:rPr lang="bs-Latn-BA" b="1" dirty="0" smtClean="0"/>
            <a:t> N</a:t>
          </a:r>
          <a:r>
            <a:rPr lang="bs-Latn-BA" b="1" dirty="0" smtClean="0">
              <a:solidFill>
                <a:srgbClr val="0070C0"/>
              </a:solidFill>
            </a:rPr>
            <a:t>Ā</a:t>
          </a:r>
          <a:r>
            <a:rPr lang="bs-Latn-BA" b="1" dirty="0" smtClean="0"/>
            <a:t>REN Z</a:t>
          </a:r>
          <a:r>
            <a:rPr lang="bs-Latn-BA" b="1" dirty="0" smtClean="0">
              <a:solidFill>
                <a:srgbClr val="0070C0"/>
              </a:solidFill>
            </a:rPr>
            <a:t>Ā</a:t>
          </a:r>
          <a:r>
            <a:rPr lang="bs-Latn-BA" b="1" dirty="0" smtClean="0"/>
            <a:t>TE LEHEB</a:t>
          </a:r>
          <a:endParaRPr lang="bs-Latn-BA" dirty="0"/>
        </a:p>
      </dgm:t>
    </dgm:pt>
    <dgm:pt modelId="{5915428F-4F6B-46A5-8980-622204240203}" type="parTrans" cxnId="{2BF7E8A9-8A1B-4582-96DC-1BC196C17CB0}">
      <dgm:prSet/>
      <dgm:spPr/>
      <dgm:t>
        <a:bodyPr/>
        <a:lstStyle/>
        <a:p>
          <a:endParaRPr lang="en-US"/>
        </a:p>
      </dgm:t>
    </dgm:pt>
    <dgm:pt modelId="{B8FA0525-20BD-4349-9AFA-AEE216A55500}" type="sibTrans" cxnId="{2BF7E8A9-8A1B-4582-96DC-1BC196C17CB0}">
      <dgm:prSet/>
      <dgm:spPr/>
      <dgm:t>
        <a:bodyPr/>
        <a:lstStyle/>
        <a:p>
          <a:endParaRPr lang="en-US"/>
        </a:p>
      </dgm:t>
    </dgm:pt>
    <dgm:pt modelId="{8BD6C97D-7113-4E8D-A307-E69C3EDAAE39}">
      <dgm:prSet/>
      <dgm:spPr/>
      <dgm:t>
        <a:bodyPr/>
        <a:lstStyle/>
        <a:p>
          <a:pPr rtl="0"/>
          <a:r>
            <a:rPr lang="bs-Latn-BA" b="1" dirty="0" smtClean="0"/>
            <a:t>VE MRE’ETUH</a:t>
          </a:r>
          <a:r>
            <a:rPr lang="bs-Latn-BA" b="1" dirty="0" smtClean="0">
              <a:solidFill>
                <a:srgbClr val="0070C0"/>
              </a:solidFill>
            </a:rPr>
            <a:t>Ū</a:t>
          </a:r>
          <a:r>
            <a:rPr lang="bs-Latn-BA" b="1" dirty="0" smtClean="0"/>
            <a:t> HA</a:t>
          </a:r>
          <a:r>
            <a:rPr lang="bs-Latn-BA" b="1" dirty="0" smtClean="0">
              <a:solidFill>
                <a:srgbClr val="FF0000"/>
              </a:solidFill>
            </a:rPr>
            <a:t>MM</a:t>
          </a:r>
          <a:r>
            <a:rPr lang="bs-Latn-BA" b="1" dirty="0" smtClean="0">
              <a:solidFill>
                <a:srgbClr val="0070C0"/>
              </a:solidFill>
            </a:rPr>
            <a:t>Ā</a:t>
          </a:r>
          <a:r>
            <a:rPr lang="bs-Latn-BA" b="1" dirty="0" smtClean="0"/>
            <a:t>LETEL-HATAB</a:t>
          </a:r>
          <a:endParaRPr lang="bs-Latn-BA" dirty="0"/>
        </a:p>
      </dgm:t>
    </dgm:pt>
    <dgm:pt modelId="{B9CE9CE4-CFAA-4D33-8095-D4879B614D79}" type="parTrans" cxnId="{4F1062A3-007F-43E4-B7A1-56D1EA49CB34}">
      <dgm:prSet/>
      <dgm:spPr/>
      <dgm:t>
        <a:bodyPr/>
        <a:lstStyle/>
        <a:p>
          <a:endParaRPr lang="en-US"/>
        </a:p>
      </dgm:t>
    </dgm:pt>
    <dgm:pt modelId="{2C38C25F-04E1-4EC2-B07D-514CE4AF6E82}" type="sibTrans" cxnId="{4F1062A3-007F-43E4-B7A1-56D1EA49CB34}">
      <dgm:prSet/>
      <dgm:spPr/>
      <dgm:t>
        <a:bodyPr/>
        <a:lstStyle/>
        <a:p>
          <a:endParaRPr lang="en-US"/>
        </a:p>
      </dgm:t>
    </dgm:pt>
    <dgm:pt modelId="{871769D2-1428-47A3-9246-6BF634F60AE5}">
      <dgm:prSet/>
      <dgm:spPr/>
      <dgm:t>
        <a:bodyPr/>
        <a:lstStyle/>
        <a:p>
          <a:pPr rtl="0"/>
          <a:r>
            <a:rPr lang="bs-Latn-BA" b="1" dirty="0" smtClean="0"/>
            <a:t>F</a:t>
          </a:r>
          <a:r>
            <a:rPr lang="bs-Latn-BA" b="1" dirty="0" smtClean="0">
              <a:solidFill>
                <a:srgbClr val="0070C0"/>
              </a:solidFill>
            </a:rPr>
            <a:t>Ī</a:t>
          </a:r>
          <a:r>
            <a:rPr lang="bs-Latn-BA" b="1" dirty="0" smtClean="0"/>
            <a:t> DŽ</a:t>
          </a:r>
          <a:r>
            <a:rPr lang="bs-Latn-BA" b="1" dirty="0" smtClean="0">
              <a:solidFill>
                <a:srgbClr val="0070C0"/>
              </a:solidFill>
            </a:rPr>
            <a:t>Ī</a:t>
          </a:r>
          <a:r>
            <a:rPr lang="bs-Latn-BA" b="1" dirty="0" smtClean="0"/>
            <a:t>DIH</a:t>
          </a:r>
          <a:r>
            <a:rPr lang="bs-Latn-BA" b="1" dirty="0" smtClean="0">
              <a:solidFill>
                <a:srgbClr val="0070C0"/>
              </a:solidFill>
            </a:rPr>
            <a:t>Ā </a:t>
          </a:r>
          <a:r>
            <a:rPr lang="bs-Latn-BA" b="1" dirty="0" smtClean="0"/>
            <a:t>HABLU</a:t>
          </a:r>
          <a:r>
            <a:rPr lang="bs-Latn-BA" b="1" dirty="0" smtClean="0">
              <a:solidFill>
                <a:srgbClr val="FF0000"/>
              </a:solidFill>
            </a:rPr>
            <a:t>M M</a:t>
          </a:r>
          <a:r>
            <a:rPr lang="bs-Latn-BA" b="1" dirty="0" smtClean="0"/>
            <a:t>I</a:t>
          </a:r>
          <a:r>
            <a:rPr lang="bs-Latn-BA" b="1" dirty="0" smtClean="0">
              <a:solidFill>
                <a:srgbClr val="FF0000"/>
              </a:solidFill>
            </a:rPr>
            <a:t>M</a:t>
          </a:r>
          <a:r>
            <a:rPr lang="bs-Latn-BA" b="1" dirty="0" smtClean="0"/>
            <a:t> </a:t>
          </a:r>
          <a:r>
            <a:rPr lang="bs-Latn-BA" b="1" dirty="0" smtClean="0">
              <a:solidFill>
                <a:srgbClr val="FF0000"/>
              </a:solidFill>
            </a:rPr>
            <a:t>M</a:t>
          </a:r>
          <a:r>
            <a:rPr lang="bs-Latn-BA" b="1" dirty="0" smtClean="0"/>
            <a:t>ESED</a:t>
          </a:r>
          <a:endParaRPr lang="bs-Latn-BA" dirty="0"/>
        </a:p>
      </dgm:t>
    </dgm:pt>
    <dgm:pt modelId="{9ACDCFBD-1D9F-413C-8582-9FDD40C35AB0}" type="parTrans" cxnId="{78EB59EF-73D3-43FA-87D9-A1FCAE51E7AA}">
      <dgm:prSet/>
      <dgm:spPr/>
      <dgm:t>
        <a:bodyPr/>
        <a:lstStyle/>
        <a:p>
          <a:endParaRPr lang="en-US"/>
        </a:p>
      </dgm:t>
    </dgm:pt>
    <dgm:pt modelId="{B86E2A62-5C03-4B7E-8B8E-B147436A5179}" type="sibTrans" cxnId="{78EB59EF-73D3-43FA-87D9-A1FCAE51E7AA}">
      <dgm:prSet/>
      <dgm:spPr/>
      <dgm:t>
        <a:bodyPr/>
        <a:lstStyle/>
        <a:p>
          <a:endParaRPr lang="en-US"/>
        </a:p>
      </dgm:t>
    </dgm:pt>
    <dgm:pt modelId="{D2706E59-5AEF-4ED5-948B-EAE44090E5F7}" type="pres">
      <dgm:prSet presAssocID="{E2F2A0F1-E2CC-4392-9FBE-D2CF390DB25F}" presName="linearFlow" presStyleCnt="0">
        <dgm:presLayoutVars>
          <dgm:dir/>
          <dgm:resizeHandles val="exact"/>
        </dgm:presLayoutVars>
      </dgm:prSet>
      <dgm:spPr/>
    </dgm:pt>
    <dgm:pt modelId="{32D5BC90-941F-4E8C-B151-017016A447E2}" type="pres">
      <dgm:prSet presAssocID="{BD3DC2D4-259A-4FA7-9527-73A1F47509A7}" presName="composite" presStyleCnt="0"/>
      <dgm:spPr/>
    </dgm:pt>
    <dgm:pt modelId="{DD44BB17-7599-4416-9CF0-30490B38A69F}" type="pres">
      <dgm:prSet presAssocID="{BD3DC2D4-259A-4FA7-9527-73A1F47509A7}" presName="imgShp" presStyleLbl="fgImgPlace1" presStyleIdx="0" presStyleCnt="1" custScaleX="101493"/>
      <dgm:spPr>
        <a:blipFill rotWithShape="1">
          <a:blip xmlns:r="http://schemas.openxmlformats.org/officeDocument/2006/relationships" r:embed="rId1"/>
          <a:stretch>
            <a:fillRect/>
          </a:stretch>
        </a:blipFill>
      </dgm:spPr>
    </dgm:pt>
    <dgm:pt modelId="{1F4B6C3A-B46A-4396-AA10-080733B0F4DF}" type="pres">
      <dgm:prSet presAssocID="{BD3DC2D4-259A-4FA7-9527-73A1F47509A7}" presName="txShp" presStyleLbl="node1" presStyleIdx="0" presStyleCnt="1">
        <dgm:presLayoutVars>
          <dgm:bulletEnabled val="1"/>
        </dgm:presLayoutVars>
      </dgm:prSet>
      <dgm:spPr/>
      <dgm:t>
        <a:bodyPr/>
        <a:lstStyle/>
        <a:p>
          <a:endParaRPr lang="en-US"/>
        </a:p>
      </dgm:t>
    </dgm:pt>
  </dgm:ptLst>
  <dgm:cxnLst>
    <dgm:cxn modelId="{5B213ECA-DA52-43E4-AC9F-930DC49E3291}" type="presOf" srcId="{A5DEBF17-EF2C-4E8F-A68B-3A50E4E97748}" destId="{1F4B6C3A-B46A-4396-AA10-080733B0F4DF}" srcOrd="0" destOrd="1" presId="urn:microsoft.com/office/officeart/2005/8/layout/vList3"/>
    <dgm:cxn modelId="{91CC454B-A582-4C4D-B649-CAE63013170C}" srcId="{E2F2A0F1-E2CC-4392-9FBE-D2CF390DB25F}" destId="{BD3DC2D4-259A-4FA7-9527-73A1F47509A7}" srcOrd="0" destOrd="0" parTransId="{63DAEF95-926E-4624-A4FD-AAC6DF3124D4}" sibTransId="{5142B23F-7E02-402F-B8B4-4D9BA8D2633E}"/>
    <dgm:cxn modelId="{4F1062A3-007F-43E4-B7A1-56D1EA49CB34}" srcId="{BD3DC2D4-259A-4FA7-9527-73A1F47509A7}" destId="{8BD6C97D-7113-4E8D-A307-E69C3EDAAE39}" srcOrd="3" destOrd="0" parTransId="{B9CE9CE4-CFAA-4D33-8095-D4879B614D79}" sibTransId="{2C38C25F-04E1-4EC2-B07D-514CE4AF6E82}"/>
    <dgm:cxn modelId="{1895C2C1-66B4-4EB4-BFF7-47297A1A674A}" type="presOf" srcId="{E2F2A0F1-E2CC-4392-9FBE-D2CF390DB25F}" destId="{D2706E59-5AEF-4ED5-948B-EAE44090E5F7}" srcOrd="0" destOrd="0" presId="urn:microsoft.com/office/officeart/2005/8/layout/vList3"/>
    <dgm:cxn modelId="{210BF3CD-3385-4C12-B5DB-458AB846564C}" type="presOf" srcId="{8BD6C97D-7113-4E8D-A307-E69C3EDAAE39}" destId="{1F4B6C3A-B46A-4396-AA10-080733B0F4DF}" srcOrd="0" destOrd="4" presId="urn:microsoft.com/office/officeart/2005/8/layout/vList3"/>
    <dgm:cxn modelId="{D4FBA38A-6296-44D4-BF96-97FB09A1DC72}" srcId="{BD3DC2D4-259A-4FA7-9527-73A1F47509A7}" destId="{53504649-D28A-462B-A9FE-032A69628301}" srcOrd="1" destOrd="0" parTransId="{1E8F94E8-F328-431E-8E26-3EC5E023F3E0}" sibTransId="{4FDBA62B-51CE-4A2B-B984-25593AC118A8}"/>
    <dgm:cxn modelId="{84EABAA8-71BC-415C-A23A-5AF8FC593213}" type="presOf" srcId="{53504649-D28A-462B-A9FE-032A69628301}" destId="{1F4B6C3A-B46A-4396-AA10-080733B0F4DF}" srcOrd="0" destOrd="2" presId="urn:microsoft.com/office/officeart/2005/8/layout/vList3"/>
    <dgm:cxn modelId="{6BD7AB2D-B687-4D88-9842-D5FD7102BC53}" type="presOf" srcId="{871769D2-1428-47A3-9246-6BF634F60AE5}" destId="{1F4B6C3A-B46A-4396-AA10-080733B0F4DF}" srcOrd="0" destOrd="5" presId="urn:microsoft.com/office/officeart/2005/8/layout/vList3"/>
    <dgm:cxn modelId="{1C27EBDD-641B-4B9E-9071-7E1D3BC9ECB2}" srcId="{BD3DC2D4-259A-4FA7-9527-73A1F47509A7}" destId="{A5DEBF17-EF2C-4E8F-A68B-3A50E4E97748}" srcOrd="0" destOrd="0" parTransId="{C74201FF-B943-426E-A9C2-663067C384E1}" sibTransId="{0077453B-449A-4879-BD37-395FC77F1993}"/>
    <dgm:cxn modelId="{2BF7E8A9-8A1B-4582-96DC-1BC196C17CB0}" srcId="{BD3DC2D4-259A-4FA7-9527-73A1F47509A7}" destId="{DCE20EAF-4E46-40D8-96BE-BBADE9DC649D}" srcOrd="2" destOrd="0" parTransId="{5915428F-4F6B-46A5-8980-622204240203}" sibTransId="{B8FA0525-20BD-4349-9AFA-AEE216A55500}"/>
    <dgm:cxn modelId="{AA990C80-B617-4330-9464-DC013C6E6290}" type="presOf" srcId="{BD3DC2D4-259A-4FA7-9527-73A1F47509A7}" destId="{1F4B6C3A-B46A-4396-AA10-080733B0F4DF}" srcOrd="0" destOrd="0" presId="urn:microsoft.com/office/officeart/2005/8/layout/vList3"/>
    <dgm:cxn modelId="{39FEDCA5-7A41-4ABB-8B03-95883B05FBE5}" type="presOf" srcId="{DCE20EAF-4E46-40D8-96BE-BBADE9DC649D}" destId="{1F4B6C3A-B46A-4396-AA10-080733B0F4DF}" srcOrd="0" destOrd="3" presId="urn:microsoft.com/office/officeart/2005/8/layout/vList3"/>
    <dgm:cxn modelId="{78EB59EF-73D3-43FA-87D9-A1FCAE51E7AA}" srcId="{BD3DC2D4-259A-4FA7-9527-73A1F47509A7}" destId="{871769D2-1428-47A3-9246-6BF634F60AE5}" srcOrd="4" destOrd="0" parTransId="{9ACDCFBD-1D9F-413C-8582-9FDD40C35AB0}" sibTransId="{B86E2A62-5C03-4B7E-8B8E-B147436A5179}"/>
    <dgm:cxn modelId="{CFA4B069-1879-40B7-B04B-60C9C87EEEFF}" type="presParOf" srcId="{D2706E59-5AEF-4ED5-948B-EAE44090E5F7}" destId="{32D5BC90-941F-4E8C-B151-017016A447E2}" srcOrd="0" destOrd="0" presId="urn:microsoft.com/office/officeart/2005/8/layout/vList3"/>
    <dgm:cxn modelId="{1D5B3FAA-7CB8-460C-BA88-CB1224CF0C02}" type="presParOf" srcId="{32D5BC90-941F-4E8C-B151-017016A447E2}" destId="{DD44BB17-7599-4416-9CF0-30490B38A69F}" srcOrd="0" destOrd="0" presId="urn:microsoft.com/office/officeart/2005/8/layout/vList3"/>
    <dgm:cxn modelId="{A22D0130-6348-4059-8361-36C786252929}" type="presParOf" srcId="{32D5BC90-941F-4E8C-B151-017016A447E2}" destId="{1F4B6C3A-B46A-4396-AA10-080733B0F4DF}"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4B6C3A-B46A-4396-AA10-080733B0F4DF}">
      <dsp:nvSpPr>
        <dsp:cNvPr id="0" name=""/>
        <dsp:cNvSpPr/>
      </dsp:nvSpPr>
      <dsp:spPr>
        <a:xfrm rot="10800000">
          <a:off x="2077977" y="927385"/>
          <a:ext cx="5472684" cy="2756916"/>
        </a:xfrm>
        <a:prstGeom prst="homePlate">
          <a:avLst/>
        </a:prstGeom>
        <a:solidFill>
          <a:schemeClr val="accent1">
            <a:hueOff val="0"/>
            <a:satOff val="0"/>
            <a:lumOff val="0"/>
            <a:alphaOff val="0"/>
          </a:schemeClr>
        </a:solidFill>
        <a:ln w="254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5723" tIns="83820" rIns="156464" bIns="83820" numCol="1" spcCol="1270" anchor="t" anchorCtr="0">
          <a:noAutofit/>
        </a:bodyPr>
        <a:lstStyle/>
        <a:p>
          <a:pPr lvl="0" algn="l" defTabSz="977900" rtl="0">
            <a:lnSpc>
              <a:spcPct val="90000"/>
            </a:lnSpc>
            <a:spcBef>
              <a:spcPct val="0"/>
            </a:spcBef>
            <a:spcAft>
              <a:spcPct val="35000"/>
            </a:spcAft>
          </a:pPr>
          <a:r>
            <a:rPr lang="bs-Latn-BA" sz="2200" kern="1200" dirty="0" smtClean="0"/>
            <a:t>BISMI</a:t>
          </a:r>
          <a:r>
            <a:rPr lang="bs-Latn-BA" sz="2200" kern="1200" dirty="0" smtClean="0">
              <a:solidFill>
                <a:srgbClr val="FF0000"/>
              </a:solidFill>
            </a:rPr>
            <a:t>LL</a:t>
          </a:r>
          <a:r>
            <a:rPr lang="bs-Latn-BA" sz="2200" kern="1200" dirty="0" smtClean="0">
              <a:solidFill>
                <a:srgbClr val="0070C0"/>
              </a:solidFill>
            </a:rPr>
            <a:t>Ā</a:t>
          </a:r>
          <a:r>
            <a:rPr lang="bs-Latn-BA" sz="2200" kern="1200" dirty="0" smtClean="0"/>
            <a:t>HI</a:t>
          </a:r>
          <a:r>
            <a:rPr lang="bs-Latn-BA" sz="2200" kern="1200" dirty="0" smtClean="0">
              <a:solidFill>
                <a:srgbClr val="FF0000"/>
              </a:solidFill>
            </a:rPr>
            <a:t>R-R</a:t>
          </a:r>
          <a:r>
            <a:rPr lang="bs-Latn-BA" sz="2200" kern="1200" dirty="0" smtClean="0"/>
            <a:t>AHM</a:t>
          </a:r>
          <a:r>
            <a:rPr lang="bs-Latn-BA" sz="2200" kern="1200" dirty="0" smtClean="0">
              <a:solidFill>
                <a:srgbClr val="0070C0"/>
              </a:solidFill>
            </a:rPr>
            <a:t>Ā</a:t>
          </a:r>
          <a:r>
            <a:rPr lang="bs-Latn-BA" sz="2200" kern="1200" dirty="0" smtClean="0"/>
            <a:t>NI</a:t>
          </a:r>
          <a:r>
            <a:rPr lang="bs-Latn-BA" sz="2200" kern="1200" dirty="0" smtClean="0">
              <a:solidFill>
                <a:srgbClr val="FF0000"/>
              </a:solidFill>
            </a:rPr>
            <a:t>R-R</a:t>
          </a:r>
          <a:r>
            <a:rPr lang="bs-Latn-BA" sz="2200" kern="1200" dirty="0" smtClean="0"/>
            <a:t>AH</a:t>
          </a:r>
          <a:r>
            <a:rPr lang="bs-Latn-BA" sz="2200" kern="1200" dirty="0" smtClean="0">
              <a:solidFill>
                <a:srgbClr val="0070C0"/>
              </a:solidFill>
            </a:rPr>
            <a:t>Ī</a:t>
          </a:r>
          <a:r>
            <a:rPr lang="bs-Latn-BA" sz="2200" kern="1200" dirty="0" smtClean="0"/>
            <a:t>M</a:t>
          </a:r>
          <a:endParaRPr lang="bs-Latn-BA" sz="2200" kern="1200" dirty="0"/>
        </a:p>
        <a:p>
          <a:pPr marL="171450" lvl="1" indent="-171450" algn="l" defTabSz="755650" rtl="0">
            <a:lnSpc>
              <a:spcPct val="90000"/>
            </a:lnSpc>
            <a:spcBef>
              <a:spcPct val="0"/>
            </a:spcBef>
            <a:spcAft>
              <a:spcPct val="15000"/>
            </a:spcAft>
            <a:buChar char="••"/>
          </a:pPr>
          <a:r>
            <a:rPr lang="bs-Latn-BA" sz="1700" b="1" kern="1200" dirty="0" smtClean="0"/>
            <a:t>TE</a:t>
          </a:r>
          <a:r>
            <a:rPr lang="bs-Latn-BA" sz="1700" b="1" kern="1200" dirty="0" smtClean="0">
              <a:solidFill>
                <a:srgbClr val="FF0000"/>
              </a:solidFill>
            </a:rPr>
            <a:t>BB</a:t>
          </a:r>
          <a:r>
            <a:rPr lang="bs-Latn-BA" sz="1700" b="1" kern="1200" dirty="0" smtClean="0"/>
            <a:t>ET JED</a:t>
          </a:r>
          <a:r>
            <a:rPr lang="bs-Latn-BA" sz="1700" b="1" kern="1200" dirty="0" smtClean="0">
              <a:solidFill>
                <a:srgbClr val="0070C0"/>
              </a:solidFill>
            </a:rPr>
            <a:t>Ā</a:t>
          </a:r>
          <a:r>
            <a:rPr lang="bs-Latn-BA" sz="1700" b="1" kern="1200" dirty="0" smtClean="0"/>
            <a:t> EB</a:t>
          </a:r>
          <a:r>
            <a:rPr lang="bs-Latn-BA" sz="1700" b="1" kern="1200" dirty="0" smtClean="0">
              <a:solidFill>
                <a:srgbClr val="0070C0"/>
              </a:solidFill>
            </a:rPr>
            <a:t>Ī </a:t>
          </a:r>
          <a:r>
            <a:rPr lang="bs-Latn-BA" sz="1700" b="1" kern="1200" dirty="0" smtClean="0"/>
            <a:t>LEHEBI</a:t>
          </a:r>
          <a:r>
            <a:rPr lang="bs-Latn-BA" sz="1700" b="1" kern="1200" dirty="0" smtClean="0">
              <a:solidFill>
                <a:srgbClr val="FF0000"/>
              </a:solidFill>
            </a:rPr>
            <a:t>V</a:t>
          </a:r>
          <a:r>
            <a:rPr lang="bs-Latn-BA" sz="1700" b="1" kern="1200" dirty="0" smtClean="0"/>
            <a:t> </a:t>
          </a:r>
          <a:r>
            <a:rPr lang="bs-Latn-BA" sz="1700" b="1" kern="1200" dirty="0" smtClean="0">
              <a:solidFill>
                <a:srgbClr val="FF0000"/>
              </a:solidFill>
            </a:rPr>
            <a:t>V</a:t>
          </a:r>
          <a:r>
            <a:rPr lang="bs-Latn-BA" sz="1700" b="1" kern="1200" dirty="0" smtClean="0"/>
            <a:t>E TE</a:t>
          </a:r>
          <a:r>
            <a:rPr lang="bs-Latn-BA" sz="1700" b="1" kern="1200" dirty="0" smtClean="0">
              <a:solidFill>
                <a:srgbClr val="FF0000"/>
              </a:solidFill>
            </a:rPr>
            <a:t>BB</a:t>
          </a:r>
          <a:endParaRPr lang="bs-Latn-BA" sz="1700" kern="1200" dirty="0">
            <a:solidFill>
              <a:srgbClr val="FF0000"/>
            </a:solidFill>
          </a:endParaRPr>
        </a:p>
        <a:p>
          <a:pPr marL="171450" lvl="1" indent="-171450" algn="l" defTabSz="755650" rtl="0">
            <a:lnSpc>
              <a:spcPct val="90000"/>
            </a:lnSpc>
            <a:spcBef>
              <a:spcPct val="0"/>
            </a:spcBef>
            <a:spcAft>
              <a:spcPct val="15000"/>
            </a:spcAft>
            <a:buChar char="••"/>
          </a:pPr>
          <a:r>
            <a:rPr lang="bs-Latn-BA" sz="1700" b="1" kern="1200" dirty="0" smtClean="0"/>
            <a:t>M</a:t>
          </a:r>
          <a:r>
            <a:rPr lang="bs-Latn-BA" sz="1700" b="1" kern="1200" dirty="0" smtClean="0">
              <a:solidFill>
                <a:srgbClr val="0070C0"/>
              </a:solidFill>
            </a:rPr>
            <a:t>Ā</a:t>
          </a:r>
          <a:r>
            <a:rPr lang="bs-Latn-BA" sz="1700" b="1" kern="1200" dirty="0" smtClean="0"/>
            <a:t> AGN</a:t>
          </a:r>
          <a:r>
            <a:rPr lang="bs-Latn-BA" sz="1700" b="1" kern="1200" dirty="0" smtClean="0">
              <a:solidFill>
                <a:srgbClr val="0070C0"/>
              </a:solidFill>
            </a:rPr>
            <a:t>Ā</a:t>
          </a:r>
          <a:r>
            <a:rPr lang="bs-Latn-BA" sz="1700" b="1" kern="1200" dirty="0" smtClean="0"/>
            <a:t> ‘ANHU M</a:t>
          </a:r>
          <a:r>
            <a:rPr lang="bs-Latn-BA" sz="1700" b="1" kern="1200" dirty="0" smtClean="0">
              <a:solidFill>
                <a:srgbClr val="0070C0"/>
              </a:solidFill>
            </a:rPr>
            <a:t>Ā</a:t>
          </a:r>
          <a:r>
            <a:rPr lang="bs-Latn-BA" sz="1700" b="1" kern="1200" dirty="0" smtClean="0"/>
            <a:t>LUH</a:t>
          </a:r>
          <a:r>
            <a:rPr lang="bs-Latn-BA" sz="1700" b="1" kern="1200" dirty="0" smtClean="0">
              <a:solidFill>
                <a:srgbClr val="0070C0"/>
              </a:solidFill>
            </a:rPr>
            <a:t>Ū</a:t>
          </a:r>
          <a:r>
            <a:rPr lang="bs-Latn-BA" sz="1700" b="1" kern="1200" dirty="0" smtClean="0"/>
            <a:t> VE M</a:t>
          </a:r>
          <a:r>
            <a:rPr lang="bs-Latn-BA" sz="1700" b="1" kern="1200" dirty="0" smtClean="0">
              <a:solidFill>
                <a:srgbClr val="0070C0"/>
              </a:solidFill>
            </a:rPr>
            <a:t>Ā</a:t>
          </a:r>
          <a:r>
            <a:rPr lang="bs-Latn-BA" sz="1700" b="1" kern="1200" dirty="0" smtClean="0"/>
            <a:t> KESEB</a:t>
          </a:r>
          <a:endParaRPr lang="bs-Latn-BA" sz="1700" kern="1200" dirty="0"/>
        </a:p>
        <a:p>
          <a:pPr marL="171450" lvl="1" indent="-171450" algn="l" defTabSz="755650" rtl="0">
            <a:lnSpc>
              <a:spcPct val="90000"/>
            </a:lnSpc>
            <a:spcBef>
              <a:spcPct val="0"/>
            </a:spcBef>
            <a:spcAft>
              <a:spcPct val="15000"/>
            </a:spcAft>
            <a:buChar char="••"/>
          </a:pPr>
          <a:r>
            <a:rPr lang="bs-Latn-BA" sz="1700" b="1" kern="1200" dirty="0" smtClean="0"/>
            <a:t>SEJASL</a:t>
          </a:r>
          <a:r>
            <a:rPr lang="bs-Latn-BA" sz="1700" b="1" kern="1200" dirty="0" smtClean="0">
              <a:solidFill>
                <a:srgbClr val="0070C0"/>
              </a:solidFill>
            </a:rPr>
            <a:t>Ā</a:t>
          </a:r>
          <a:r>
            <a:rPr lang="bs-Latn-BA" sz="1700" b="1" kern="1200" dirty="0" smtClean="0"/>
            <a:t> N</a:t>
          </a:r>
          <a:r>
            <a:rPr lang="bs-Latn-BA" sz="1700" b="1" kern="1200" dirty="0" smtClean="0">
              <a:solidFill>
                <a:srgbClr val="0070C0"/>
              </a:solidFill>
            </a:rPr>
            <a:t>Ā</a:t>
          </a:r>
          <a:r>
            <a:rPr lang="bs-Latn-BA" sz="1700" b="1" kern="1200" dirty="0" smtClean="0"/>
            <a:t>REN Z</a:t>
          </a:r>
          <a:r>
            <a:rPr lang="bs-Latn-BA" sz="1700" b="1" kern="1200" dirty="0" smtClean="0">
              <a:solidFill>
                <a:srgbClr val="0070C0"/>
              </a:solidFill>
            </a:rPr>
            <a:t>Ā</a:t>
          </a:r>
          <a:r>
            <a:rPr lang="bs-Latn-BA" sz="1700" b="1" kern="1200" dirty="0" smtClean="0"/>
            <a:t>TE LEHEB</a:t>
          </a:r>
          <a:endParaRPr lang="bs-Latn-BA" sz="1700" kern="1200" dirty="0"/>
        </a:p>
        <a:p>
          <a:pPr marL="171450" lvl="1" indent="-171450" algn="l" defTabSz="755650" rtl="0">
            <a:lnSpc>
              <a:spcPct val="90000"/>
            </a:lnSpc>
            <a:spcBef>
              <a:spcPct val="0"/>
            </a:spcBef>
            <a:spcAft>
              <a:spcPct val="15000"/>
            </a:spcAft>
            <a:buChar char="••"/>
          </a:pPr>
          <a:r>
            <a:rPr lang="bs-Latn-BA" sz="1700" b="1" kern="1200" dirty="0" smtClean="0"/>
            <a:t>VE MRE’ETUH</a:t>
          </a:r>
          <a:r>
            <a:rPr lang="bs-Latn-BA" sz="1700" b="1" kern="1200" dirty="0" smtClean="0">
              <a:solidFill>
                <a:srgbClr val="0070C0"/>
              </a:solidFill>
            </a:rPr>
            <a:t>Ū</a:t>
          </a:r>
          <a:r>
            <a:rPr lang="bs-Latn-BA" sz="1700" b="1" kern="1200" dirty="0" smtClean="0"/>
            <a:t> HA</a:t>
          </a:r>
          <a:r>
            <a:rPr lang="bs-Latn-BA" sz="1700" b="1" kern="1200" dirty="0" smtClean="0">
              <a:solidFill>
                <a:srgbClr val="FF0000"/>
              </a:solidFill>
            </a:rPr>
            <a:t>MM</a:t>
          </a:r>
          <a:r>
            <a:rPr lang="bs-Latn-BA" sz="1700" b="1" kern="1200" dirty="0" smtClean="0">
              <a:solidFill>
                <a:srgbClr val="0070C0"/>
              </a:solidFill>
            </a:rPr>
            <a:t>Ā</a:t>
          </a:r>
          <a:r>
            <a:rPr lang="bs-Latn-BA" sz="1700" b="1" kern="1200" dirty="0" smtClean="0"/>
            <a:t>LETEL-HATAB</a:t>
          </a:r>
          <a:endParaRPr lang="bs-Latn-BA" sz="1700" kern="1200" dirty="0"/>
        </a:p>
        <a:p>
          <a:pPr marL="171450" lvl="1" indent="-171450" algn="l" defTabSz="755650" rtl="0">
            <a:lnSpc>
              <a:spcPct val="90000"/>
            </a:lnSpc>
            <a:spcBef>
              <a:spcPct val="0"/>
            </a:spcBef>
            <a:spcAft>
              <a:spcPct val="15000"/>
            </a:spcAft>
            <a:buChar char="••"/>
          </a:pPr>
          <a:r>
            <a:rPr lang="bs-Latn-BA" sz="1700" b="1" kern="1200" dirty="0" smtClean="0"/>
            <a:t>F</a:t>
          </a:r>
          <a:r>
            <a:rPr lang="bs-Latn-BA" sz="1700" b="1" kern="1200" dirty="0" smtClean="0">
              <a:solidFill>
                <a:srgbClr val="0070C0"/>
              </a:solidFill>
            </a:rPr>
            <a:t>Ī</a:t>
          </a:r>
          <a:r>
            <a:rPr lang="bs-Latn-BA" sz="1700" b="1" kern="1200" dirty="0" smtClean="0"/>
            <a:t> DŽ</a:t>
          </a:r>
          <a:r>
            <a:rPr lang="bs-Latn-BA" sz="1700" b="1" kern="1200" dirty="0" smtClean="0">
              <a:solidFill>
                <a:srgbClr val="0070C0"/>
              </a:solidFill>
            </a:rPr>
            <a:t>Ī</a:t>
          </a:r>
          <a:r>
            <a:rPr lang="bs-Latn-BA" sz="1700" b="1" kern="1200" dirty="0" smtClean="0"/>
            <a:t>DIH</a:t>
          </a:r>
          <a:r>
            <a:rPr lang="bs-Latn-BA" sz="1700" b="1" kern="1200" dirty="0" smtClean="0">
              <a:solidFill>
                <a:srgbClr val="0070C0"/>
              </a:solidFill>
            </a:rPr>
            <a:t>Ā </a:t>
          </a:r>
          <a:r>
            <a:rPr lang="bs-Latn-BA" sz="1700" b="1" kern="1200" dirty="0" smtClean="0"/>
            <a:t>HABLU</a:t>
          </a:r>
          <a:r>
            <a:rPr lang="bs-Latn-BA" sz="1700" b="1" kern="1200" dirty="0" smtClean="0">
              <a:solidFill>
                <a:srgbClr val="FF0000"/>
              </a:solidFill>
            </a:rPr>
            <a:t>M M</a:t>
          </a:r>
          <a:r>
            <a:rPr lang="bs-Latn-BA" sz="1700" b="1" kern="1200" dirty="0" smtClean="0"/>
            <a:t>I</a:t>
          </a:r>
          <a:r>
            <a:rPr lang="bs-Latn-BA" sz="1700" b="1" kern="1200" dirty="0" smtClean="0">
              <a:solidFill>
                <a:srgbClr val="FF0000"/>
              </a:solidFill>
            </a:rPr>
            <a:t>M</a:t>
          </a:r>
          <a:r>
            <a:rPr lang="bs-Latn-BA" sz="1700" b="1" kern="1200" dirty="0" smtClean="0"/>
            <a:t> </a:t>
          </a:r>
          <a:r>
            <a:rPr lang="bs-Latn-BA" sz="1700" b="1" kern="1200" dirty="0" smtClean="0">
              <a:solidFill>
                <a:srgbClr val="FF0000"/>
              </a:solidFill>
            </a:rPr>
            <a:t>M</a:t>
          </a:r>
          <a:r>
            <a:rPr lang="bs-Latn-BA" sz="1700" b="1" kern="1200" dirty="0" smtClean="0"/>
            <a:t>ESED</a:t>
          </a:r>
          <a:endParaRPr lang="bs-Latn-BA" sz="1700" kern="1200" dirty="0"/>
        </a:p>
      </dsp:txBody>
      <dsp:txXfrm rot="10800000">
        <a:off x="2767206" y="927385"/>
        <a:ext cx="4783455" cy="2756916"/>
      </dsp:txXfrm>
    </dsp:sp>
    <dsp:sp modelId="{DD44BB17-7599-4416-9CF0-30490B38A69F}">
      <dsp:nvSpPr>
        <dsp:cNvPr id="0" name=""/>
        <dsp:cNvSpPr/>
      </dsp:nvSpPr>
      <dsp:spPr>
        <a:xfrm>
          <a:off x="678938" y="927385"/>
          <a:ext cx="2798076" cy="2756916"/>
        </a:xfrm>
        <a:prstGeom prst="ellipse">
          <a:avLst/>
        </a:prstGeom>
        <a:blipFill rotWithShape="1">
          <a:blip xmlns:r="http://schemas.openxmlformats.org/officeDocument/2006/relationships" r:embed="rId1"/>
          <a:stretch>
            <a:fillRect/>
          </a:stretch>
        </a:blipFill>
        <a:ln w="254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latinLnBrk="0">
              <a:defRPr lang="hr-HR" sz="1200"/>
            </a:lvl1pPr>
          </a:lstStyle>
          <a:p>
            <a:endParaRPr lang="hr-HR"/>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latinLnBrk="0">
              <a:defRPr lang="hr-HR" sz="1200"/>
            </a:lvl1pPr>
          </a:lstStyle>
          <a:p>
            <a:fld id="{F97678DB-3F8D-4CD0-BA77-3656CB4B8304}" type="datetimeFigureOut">
              <a:rPr lang="sr-Latn-RS"/>
              <a:pPr/>
              <a:t>23.2.2021</a:t>
            </a:fld>
            <a:endParaRPr lang="hr-H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endParaRPr lang="hr-HR"/>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hr-HR"/>
              <a:t>Kliknite da biste uredili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latinLnBrk="0">
              <a:defRPr lang="hr-HR" sz="1200"/>
            </a:lvl1pPr>
          </a:lstStyle>
          <a:p>
            <a:endParaRPr lang="hr-H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latinLnBrk="0">
              <a:defRPr lang="hr-HR" sz="1200"/>
            </a:lvl1pPr>
          </a:lstStyle>
          <a:p>
            <a:fld id="{55A5A28D-BDB6-46FF-A1EF-D3D59E3A726F}" type="slidenum">
              <a:rPr/>
              <a:pPr/>
              <a:t>‹#›</a:t>
            </a:fld>
            <a:endParaRPr lang="hr-HR"/>
          </a:p>
        </p:txBody>
      </p:sp>
    </p:spTree>
  </p:cSld>
  <p:clrMap bg1="lt1" tx1="dk1" bg2="lt2" tx2="dk2" accent1="accent1" accent2="accent2" accent3="accent3" accent4="accent4" accent5="accent5" accent6="accent6" hlink="hlink" folHlink="folHlink"/>
  <p:notesStyle>
    <a:lvl1pPr marL="0" algn="l" rtl="0" latinLnBrk="0">
      <a:defRPr lang="hr-HR" sz="1200" kern="1200">
        <a:solidFill>
          <a:schemeClr val="tx1"/>
        </a:solidFill>
        <a:latin typeface="+mn-lt"/>
        <a:ea typeface="+mn-ea"/>
        <a:cs typeface="+mn-cs"/>
      </a:defRPr>
    </a:lvl1pPr>
    <a:lvl2pPr marL="457200" algn="l" rtl="0">
      <a:defRPr lang="hr-HR" sz="1200" kern="1200">
        <a:solidFill>
          <a:schemeClr val="tx1"/>
        </a:solidFill>
        <a:latin typeface="+mn-lt"/>
        <a:ea typeface="+mn-ea"/>
        <a:cs typeface="+mn-cs"/>
      </a:defRPr>
    </a:lvl2pPr>
    <a:lvl3pPr marL="914400" algn="l" rtl="0">
      <a:defRPr lang="hr-HR" sz="1200" kern="1200">
        <a:solidFill>
          <a:schemeClr val="tx1"/>
        </a:solidFill>
        <a:latin typeface="+mn-lt"/>
        <a:ea typeface="+mn-ea"/>
        <a:cs typeface="+mn-cs"/>
      </a:defRPr>
    </a:lvl3pPr>
    <a:lvl4pPr marL="1371600" algn="l" rtl="0">
      <a:defRPr lang="hr-HR" sz="1200" kern="1200">
        <a:solidFill>
          <a:schemeClr val="tx1"/>
        </a:solidFill>
        <a:latin typeface="+mn-lt"/>
        <a:ea typeface="+mn-ea"/>
        <a:cs typeface="+mn-cs"/>
      </a:defRPr>
    </a:lvl4pPr>
    <a:lvl5pPr marL="1828800" algn="l" rtl="0">
      <a:defRPr lang="hr-HR" sz="1200" kern="1200">
        <a:solidFill>
          <a:schemeClr val="tx1"/>
        </a:solidFill>
        <a:latin typeface="+mn-lt"/>
        <a:ea typeface="+mn-ea"/>
        <a:cs typeface="+mn-cs"/>
      </a:defRPr>
    </a:lvl5pPr>
    <a:lvl6pPr marL="2286000" algn="l" rtl="0">
      <a:defRPr lang="hr-HR" sz="1200" kern="1200">
        <a:solidFill>
          <a:schemeClr val="tx1"/>
        </a:solidFill>
        <a:latin typeface="+mn-lt"/>
        <a:ea typeface="+mn-ea"/>
        <a:cs typeface="+mn-cs"/>
      </a:defRPr>
    </a:lvl6pPr>
    <a:lvl7pPr marL="2743200" algn="l" rtl="0">
      <a:defRPr lang="hr-HR" sz="1200" kern="1200">
        <a:solidFill>
          <a:schemeClr val="tx1"/>
        </a:solidFill>
        <a:latin typeface="+mn-lt"/>
        <a:ea typeface="+mn-ea"/>
        <a:cs typeface="+mn-cs"/>
      </a:defRPr>
    </a:lvl7pPr>
    <a:lvl8pPr marL="3200400" algn="l" rtl="0">
      <a:defRPr lang="hr-HR" sz="1200" kern="1200">
        <a:solidFill>
          <a:schemeClr val="tx1"/>
        </a:solidFill>
        <a:latin typeface="+mn-lt"/>
        <a:ea typeface="+mn-ea"/>
        <a:cs typeface="+mn-cs"/>
      </a:defRPr>
    </a:lvl8pPr>
    <a:lvl9pPr marL="3657600" algn="l" rtl="0">
      <a:defRPr lang="hr-H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r-HR"/>
          </a:p>
        </p:txBody>
      </p:sp>
      <p:sp>
        <p:nvSpPr>
          <p:cNvPr id="4" name="Slide Number Placeholder 3"/>
          <p:cNvSpPr>
            <a:spLocks noGrp="1"/>
          </p:cNvSpPr>
          <p:nvPr>
            <p:ph type="sldNum" sz="quarter" idx="10"/>
          </p:nvPr>
        </p:nvSpPr>
        <p:spPr/>
        <p:txBody>
          <a:bodyPr/>
          <a:lstStyle/>
          <a:p>
            <a:fld id="{55A5A28D-BDB6-46FF-A1EF-D3D59E3A726F}" type="slidenum">
              <a:rPr lang="hr-HR" smtClean="0"/>
              <a:pPr/>
              <a:t>1</a:t>
            </a:fld>
            <a:endParaRPr lang="hr-H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spTree>
      <p:nvGrpSpPr>
        <p:cNvPr id="1" name=""/>
        <p:cNvGrpSpPr/>
        <p:nvPr/>
      </p:nvGrpSpPr>
      <p:grpSpPr>
        <a:xfrm>
          <a:off x="0" y="0"/>
          <a:ext cx="0" cy="0"/>
          <a:chOff x="0" y="0"/>
          <a:chExt cx="0" cy="0"/>
        </a:xfrm>
      </p:grpSpPr>
      <p:grpSp>
        <p:nvGrpSpPr>
          <p:cNvPr id="14" name="Group 13"/>
          <p:cNvGrpSpPr/>
          <p:nvPr/>
        </p:nvGrpSpPr>
        <p:grpSpPr>
          <a:xfrm>
            <a:off x="0" y="0"/>
            <a:ext cx="9163050" cy="6858000"/>
            <a:chOff x="0" y="0"/>
            <a:chExt cx="9163050" cy="6858000"/>
          </a:xfrm>
        </p:grpSpPr>
        <p:pic>
          <p:nvPicPr>
            <p:cNvPr id="7" name="Rectangle 6"/>
            <p:cNvPicPr>
              <a:picLocks noChangeAspect="1"/>
            </p:cNvPicPr>
            <p:nvPr/>
          </p:nvPicPr>
          <p:blipFill>
            <a:blip r:embed="rId2"/>
            <a:stretch>
              <a:fillRect/>
            </a:stretch>
          </p:blipFill>
          <p:spPr>
            <a:xfrm>
              <a:off x="1292" y="457200"/>
              <a:ext cx="9144000" cy="6400800"/>
            </a:xfrm>
            <a:prstGeom prst="rect">
              <a:avLst/>
            </a:prstGeom>
            <a:noFill/>
            <a:ln>
              <a:noFill/>
            </a:ln>
          </p:spPr>
        </p:pic>
        <p:sp>
          <p:nvSpPr>
            <p:cNvPr id="8" name="Rectangle 7"/>
            <p:cNvSpPr/>
            <p:nvPr/>
          </p:nvSpPr>
          <p:spPr>
            <a:xfrm>
              <a:off x="1292" y="0"/>
              <a:ext cx="9144000" cy="6858000"/>
            </a:xfrm>
            <a:prstGeom prst="rect">
              <a:avLst/>
            </a:prstGeom>
            <a:solidFill>
              <a:schemeClr val="accent2">
                <a:shade val="75000"/>
                <a:alpha val="90000"/>
              </a:schemeClr>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hr-HR"/>
            </a:p>
          </p:txBody>
        </p:sp>
        <p:sp>
          <p:nvSpPr>
            <p:cNvPr id="12" name="Rectangle 11"/>
            <p:cNvSpPr/>
            <p:nvPr/>
          </p:nvSpPr>
          <p:spPr>
            <a:xfrm>
              <a:off x="0" y="0"/>
              <a:ext cx="9144000" cy="2286000"/>
            </a:xfrm>
            <a:prstGeom prst="rect">
              <a:avLst/>
            </a:prstGeom>
            <a:gradFill flip="none" rotWithShape="1">
              <a:gsLst>
                <a:gs pos="33000">
                  <a:schemeClr val="accent3">
                    <a:alpha val="49000"/>
                  </a:schemeClr>
                </a:gs>
                <a:gs pos="100000">
                  <a:schemeClr val="bg1">
                    <a:alpha val="43000"/>
                  </a:schemeClr>
                </a:gs>
              </a:gsLst>
              <a:lin ang="5400000" scaled="1"/>
              <a:tileRect/>
            </a:gradFill>
            <a:ln w="25400" cap="rnd" cmpd="sng" algn="ctr">
              <a:noFill/>
              <a:prstDash val="solid"/>
            </a:ln>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hr-HR"/>
            </a:p>
          </p:txBody>
        </p:sp>
        <p:sp>
          <p:nvSpPr>
            <p:cNvPr id="10" name="Rectangle 9"/>
            <p:cNvSpPr/>
            <p:nvPr/>
          </p:nvSpPr>
          <p:spPr>
            <a:xfrm>
              <a:off x="1292" y="1981200"/>
              <a:ext cx="9144000" cy="609600"/>
            </a:xfrm>
            <a:prstGeom prst="rect">
              <a:avLst/>
            </a:prstGeom>
            <a:solidFill>
              <a:schemeClr val="tx2"/>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hr-HR"/>
            </a:p>
          </p:txBody>
        </p:sp>
        <p:sp>
          <p:nvSpPr>
            <p:cNvPr id="11" name="Rectangle 10"/>
            <p:cNvSpPr/>
            <p:nvPr/>
          </p:nvSpPr>
          <p:spPr>
            <a:xfrm>
              <a:off x="5166" y="2590800"/>
              <a:ext cx="9144000" cy="457200"/>
            </a:xfrm>
            <a:prstGeom prst="rect">
              <a:avLst/>
            </a:prstGeom>
            <a:solidFill>
              <a:schemeClr val="accent6">
                <a:shade val="10000"/>
              </a:schemeClr>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hr-HR"/>
            </a:p>
          </p:txBody>
        </p:sp>
        <p:sp>
          <p:nvSpPr>
            <p:cNvPr id="13" name="Rectangle 12"/>
            <p:cNvSpPr/>
            <p:nvPr/>
          </p:nvSpPr>
          <p:spPr>
            <a:xfrm>
              <a:off x="19050" y="0"/>
              <a:ext cx="9144000" cy="1981200"/>
            </a:xfrm>
            <a:prstGeom prst="rect">
              <a:avLst/>
            </a:prstGeom>
            <a:gradFill flip="none" rotWithShape="1">
              <a:gsLst>
                <a:gs pos="33000">
                  <a:schemeClr val="accent3"/>
                </a:gs>
                <a:gs pos="100000">
                  <a:schemeClr val="bg1">
                    <a:alpha val="0"/>
                  </a:schemeClr>
                </a:gs>
              </a:gsLst>
              <a:lin ang="5400000" scaled="1"/>
              <a:tileRect/>
            </a:gradFill>
            <a:ln w="25400" cap="rnd" cmpd="sng" algn="ctr">
              <a:noFill/>
              <a:prstDash val="solid"/>
            </a:ln>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hr-HR"/>
            </a:p>
          </p:txBody>
        </p:sp>
      </p:grpSp>
      <p:sp>
        <p:nvSpPr>
          <p:cNvPr id="2" name="Title 1"/>
          <p:cNvSpPr>
            <a:spLocks noGrp="1"/>
          </p:cNvSpPr>
          <p:nvPr>
            <p:ph type="ctrTitle"/>
          </p:nvPr>
        </p:nvSpPr>
        <p:spPr>
          <a:xfrm>
            <a:off x="685800" y="1952625"/>
            <a:ext cx="7772400" cy="666750"/>
          </a:xfrm>
        </p:spPr>
        <p:txBody>
          <a:bodyPr/>
          <a:lstStyle>
            <a:lvl1pPr algn="ctr" latinLnBrk="0">
              <a:defRPr lang="hr-HR" sz="3600" cap="all" baseline="0">
                <a:effectLst>
                  <a:outerShdw blurRad="254000" algn="tl" rotWithShape="0">
                    <a:srgbClr val="000000">
                      <a:alpha val="43137"/>
                    </a:srgbClr>
                  </a:outerShdw>
                </a:effectLst>
              </a:defRPr>
            </a:lvl1pPr>
          </a:lstStyle>
          <a:p>
            <a:r>
              <a:rPr lang="en-US" smtClean="0"/>
              <a:t>Click to edit Master title style</a:t>
            </a:r>
            <a:endParaRPr lang="hr-HR"/>
          </a:p>
        </p:txBody>
      </p:sp>
      <p:sp>
        <p:nvSpPr>
          <p:cNvPr id="3" name="Subtitle 2"/>
          <p:cNvSpPr>
            <a:spLocks noGrp="1"/>
          </p:cNvSpPr>
          <p:nvPr>
            <p:ph type="subTitle" idx="1"/>
          </p:nvPr>
        </p:nvSpPr>
        <p:spPr>
          <a:xfrm>
            <a:off x="685800" y="2667000"/>
            <a:ext cx="7772400" cy="381000"/>
          </a:xfrm>
        </p:spPr>
        <p:txBody>
          <a:bodyPr/>
          <a:lstStyle>
            <a:lvl1pPr marL="0" indent="0" algn="ctr" latinLnBrk="0">
              <a:buNone/>
              <a:defRPr lang="hr-HR" sz="1600">
                <a:solidFill>
                  <a:schemeClr val="bg1"/>
                </a:solidFill>
                <a:effectLst>
                  <a:outerShdw blurRad="254000" algn="tl" rotWithShape="0">
                    <a:srgbClr val="000000">
                      <a:alpha val="43137"/>
                    </a:srgbClr>
                  </a:outerShdw>
                </a:effectLst>
              </a:defRPr>
            </a:lvl1pPr>
            <a:lvl2pPr marL="457200" indent="0" algn="ctr">
              <a:buNone/>
              <a:defRPr lang="hr-HR">
                <a:solidFill>
                  <a:schemeClr val="tx1">
                    <a:tint val="75000"/>
                  </a:schemeClr>
                </a:solidFill>
              </a:defRPr>
            </a:lvl2pPr>
            <a:lvl3pPr marL="914400" indent="0" algn="ctr">
              <a:buNone/>
              <a:defRPr lang="hr-HR">
                <a:solidFill>
                  <a:schemeClr val="tx1">
                    <a:tint val="75000"/>
                  </a:schemeClr>
                </a:solidFill>
              </a:defRPr>
            </a:lvl3pPr>
            <a:lvl4pPr marL="1371600" indent="0" algn="ctr">
              <a:buNone/>
              <a:defRPr lang="hr-HR">
                <a:solidFill>
                  <a:schemeClr val="tx1">
                    <a:tint val="75000"/>
                  </a:schemeClr>
                </a:solidFill>
              </a:defRPr>
            </a:lvl4pPr>
            <a:lvl5pPr marL="1828800" indent="0" algn="ctr">
              <a:buNone/>
              <a:defRPr lang="hr-HR">
                <a:solidFill>
                  <a:schemeClr val="tx1">
                    <a:tint val="75000"/>
                  </a:schemeClr>
                </a:solidFill>
              </a:defRPr>
            </a:lvl5pPr>
            <a:lvl6pPr marL="2286000" indent="0" algn="ctr">
              <a:buNone/>
              <a:defRPr lang="hr-HR">
                <a:solidFill>
                  <a:schemeClr val="tx1">
                    <a:tint val="75000"/>
                  </a:schemeClr>
                </a:solidFill>
              </a:defRPr>
            </a:lvl6pPr>
            <a:lvl7pPr marL="2743200" indent="0" algn="ctr">
              <a:buNone/>
              <a:defRPr lang="hr-HR">
                <a:solidFill>
                  <a:schemeClr val="tx1">
                    <a:tint val="75000"/>
                  </a:schemeClr>
                </a:solidFill>
              </a:defRPr>
            </a:lvl7pPr>
            <a:lvl8pPr marL="3200400" indent="0" algn="ctr">
              <a:buNone/>
              <a:defRPr lang="hr-HR">
                <a:solidFill>
                  <a:schemeClr val="tx1">
                    <a:tint val="75000"/>
                  </a:schemeClr>
                </a:solidFill>
              </a:defRPr>
            </a:lvl8pPr>
            <a:lvl9pPr marL="3657600" indent="0" algn="ctr">
              <a:buNone/>
              <a:defRPr lang="hr-HR">
                <a:solidFill>
                  <a:schemeClr val="tx1">
                    <a:tint val="75000"/>
                  </a:schemeClr>
                </a:solidFill>
              </a:defRPr>
            </a:lvl9pPr>
          </a:lstStyle>
          <a:p>
            <a:r>
              <a:rPr lang="en-US" smtClean="0"/>
              <a:t>Click to edit Master subtitle style</a:t>
            </a:r>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22B01318-6ABD-4BDD-BBB0-D5B124F36B42}" type="datetimeFigureOut">
              <a:rPr lang="sr-Latn-RS"/>
              <a:pPr/>
              <a:t>23.2.2021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2D56ECA-4C16-4208-B374-27591EF545A3}" type="slidenum">
              <a:rPr/>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aglavlje sekcije">
    <p:bg>
      <p:bgPr>
        <a:solidFill>
          <a:schemeClr val="accent6">
            <a:shade val="10000"/>
          </a:schemeClr>
        </a:solidFill>
        <a:effectLst/>
      </p:bgPr>
    </p:bg>
    <p:spTree>
      <p:nvGrpSpPr>
        <p:cNvPr id="1" name=""/>
        <p:cNvGrpSpPr/>
        <p:nvPr/>
      </p:nvGrpSpPr>
      <p:grpSpPr>
        <a:xfrm>
          <a:off x="0" y="0"/>
          <a:ext cx="0" cy="0"/>
          <a:chOff x="0" y="0"/>
          <a:chExt cx="0" cy="0"/>
        </a:xfrm>
      </p:grpSpPr>
      <p:grpSp>
        <p:nvGrpSpPr>
          <p:cNvPr id="10" name="Group 9"/>
          <p:cNvGrpSpPr/>
          <p:nvPr/>
        </p:nvGrpSpPr>
        <p:grpSpPr>
          <a:xfrm>
            <a:off x="0" y="228600"/>
            <a:ext cx="9144000" cy="6400800"/>
            <a:chOff x="0" y="228600"/>
            <a:chExt cx="9144000" cy="6400800"/>
          </a:xfrm>
        </p:grpSpPr>
        <p:pic>
          <p:nvPicPr>
            <p:cNvPr id="7" name="Rectangle 6"/>
            <p:cNvPicPr>
              <a:picLocks noChangeAspect="1"/>
            </p:cNvPicPr>
            <p:nvPr/>
          </p:nvPicPr>
          <p:blipFill>
            <a:blip r:embed="rId2"/>
            <a:stretch>
              <a:fillRect/>
            </a:stretch>
          </p:blipFill>
          <p:spPr>
            <a:xfrm>
              <a:off x="0" y="228600"/>
              <a:ext cx="9144000" cy="6400800"/>
            </a:xfrm>
            <a:prstGeom prst="rect">
              <a:avLst/>
            </a:prstGeom>
            <a:noFill/>
            <a:ln>
              <a:noFill/>
            </a:ln>
          </p:spPr>
        </p:pic>
        <p:sp>
          <p:nvSpPr>
            <p:cNvPr id="8" name="Rectangle 7"/>
            <p:cNvSpPr/>
            <p:nvPr/>
          </p:nvSpPr>
          <p:spPr>
            <a:xfrm>
              <a:off x="0" y="228600"/>
              <a:ext cx="9144000" cy="6400800"/>
            </a:xfrm>
            <a:prstGeom prst="rect">
              <a:avLst/>
            </a:prstGeom>
            <a:solidFill>
              <a:schemeClr val="accent2">
                <a:shade val="50000"/>
                <a:alpha val="93000"/>
              </a:schemeClr>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hr-HR"/>
            </a:p>
          </p:txBody>
        </p:sp>
        <p:sp>
          <p:nvSpPr>
            <p:cNvPr id="9" name="Rectangle 8"/>
            <p:cNvSpPr/>
            <p:nvPr/>
          </p:nvSpPr>
          <p:spPr>
            <a:xfrm>
              <a:off x="0" y="228600"/>
              <a:ext cx="9144000" cy="6199632"/>
            </a:xfrm>
            <a:prstGeom prst="rect">
              <a:avLst/>
            </a:prstGeom>
            <a:gradFill>
              <a:gsLst>
                <a:gs pos="66000">
                  <a:schemeClr val="accent3">
                    <a:alpha val="79000"/>
                  </a:schemeClr>
                </a:gs>
                <a:gs pos="100000">
                  <a:schemeClr val="bg1">
                    <a:alpha val="50000"/>
                  </a:schemeClr>
                </a:gs>
              </a:gsLst>
              <a:lin ang="5400000" scaled="1"/>
            </a:gradFill>
            <a:ln w="25400" cap="rnd" cmpd="sng" algn="ctr">
              <a:noFill/>
              <a:prstDash val="solid"/>
            </a:ln>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hr-HR"/>
            </a:p>
          </p:txBody>
        </p:sp>
      </p:grpSp>
      <p:sp>
        <p:nvSpPr>
          <p:cNvPr id="2" name="Title 1"/>
          <p:cNvSpPr>
            <a:spLocks noGrp="1"/>
          </p:cNvSpPr>
          <p:nvPr>
            <p:ph type="title"/>
          </p:nvPr>
        </p:nvSpPr>
        <p:spPr>
          <a:xfrm>
            <a:off x="762000" y="3505200"/>
            <a:ext cx="7772400" cy="1362075"/>
          </a:xfrm>
        </p:spPr>
        <p:txBody>
          <a:bodyPr anchor="b" anchorCtr="0"/>
          <a:lstStyle>
            <a:lvl1pPr algn="l" latinLnBrk="0">
              <a:defRPr lang="hr-HR" sz="3600" b="0" cap="all" baseline="0">
                <a:effectLst>
                  <a:outerShdw blurRad="254000" algn="tl" rotWithShape="0">
                    <a:srgbClr val="000000">
                      <a:alpha val="43137"/>
                    </a:srgbClr>
                  </a:outerShdw>
                </a:effectLst>
              </a:defRPr>
            </a:lvl1pPr>
          </a:lstStyle>
          <a:p>
            <a:r>
              <a:rPr lang="en-US" smtClean="0"/>
              <a:t>Click to edit Master title style</a:t>
            </a:r>
            <a:endParaRPr lang="hr-HR"/>
          </a:p>
        </p:txBody>
      </p:sp>
      <p:sp>
        <p:nvSpPr>
          <p:cNvPr id="3" name="Text Placeholder 2"/>
          <p:cNvSpPr>
            <a:spLocks noGrp="1"/>
          </p:cNvSpPr>
          <p:nvPr>
            <p:ph type="body" idx="1"/>
          </p:nvPr>
        </p:nvSpPr>
        <p:spPr>
          <a:xfrm>
            <a:off x="762000" y="4876801"/>
            <a:ext cx="7772400" cy="1042987"/>
          </a:xfrm>
        </p:spPr>
        <p:txBody>
          <a:bodyPr anchor="t" anchorCtr="0"/>
          <a:lstStyle>
            <a:lvl1pPr marL="0" indent="0" latinLnBrk="0">
              <a:buNone/>
              <a:defRPr lang="hr-HR" sz="1600">
                <a:solidFill>
                  <a:schemeClr val="accent6">
                    <a:shade val="10000"/>
                  </a:schemeClr>
                </a:solidFill>
              </a:defRPr>
            </a:lvl1pPr>
            <a:lvl2pPr marL="457200" indent="0">
              <a:buNone/>
              <a:defRPr lang="hr-HR" sz="1800">
                <a:solidFill>
                  <a:schemeClr val="tx1">
                    <a:tint val="75000"/>
                  </a:schemeClr>
                </a:solidFill>
              </a:defRPr>
            </a:lvl2pPr>
            <a:lvl3pPr marL="914400" indent="0">
              <a:buNone/>
              <a:defRPr lang="hr-HR" sz="1600">
                <a:solidFill>
                  <a:schemeClr val="tx1">
                    <a:tint val="75000"/>
                  </a:schemeClr>
                </a:solidFill>
              </a:defRPr>
            </a:lvl3pPr>
            <a:lvl4pPr marL="1371600" indent="0">
              <a:buNone/>
              <a:defRPr lang="hr-HR" sz="1400">
                <a:solidFill>
                  <a:schemeClr val="tx1">
                    <a:tint val="75000"/>
                  </a:schemeClr>
                </a:solidFill>
              </a:defRPr>
            </a:lvl4pPr>
            <a:lvl5pPr marL="1828800" indent="0">
              <a:buNone/>
              <a:defRPr lang="hr-HR" sz="1400">
                <a:solidFill>
                  <a:schemeClr val="tx1">
                    <a:tint val="75000"/>
                  </a:schemeClr>
                </a:solidFill>
              </a:defRPr>
            </a:lvl5pPr>
            <a:lvl6pPr marL="2286000" indent="0">
              <a:buNone/>
              <a:defRPr lang="hr-HR" sz="1400">
                <a:solidFill>
                  <a:schemeClr val="tx1">
                    <a:tint val="75000"/>
                  </a:schemeClr>
                </a:solidFill>
              </a:defRPr>
            </a:lvl6pPr>
            <a:lvl7pPr marL="2743200" indent="0">
              <a:buNone/>
              <a:defRPr lang="hr-HR" sz="1400">
                <a:solidFill>
                  <a:schemeClr val="tx1">
                    <a:tint val="75000"/>
                  </a:schemeClr>
                </a:solidFill>
              </a:defRPr>
            </a:lvl7pPr>
            <a:lvl8pPr marL="3200400" indent="0">
              <a:buNone/>
              <a:defRPr lang="hr-HR" sz="1400">
                <a:solidFill>
                  <a:schemeClr val="tx1">
                    <a:tint val="75000"/>
                  </a:schemeClr>
                </a:solidFill>
              </a:defRPr>
            </a:lvl8pPr>
            <a:lvl9pPr marL="3657600" indent="0">
              <a:buNone/>
              <a:defRPr lang="hr-H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Sadržaj dv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sz="half" idx="1"/>
          </p:nvPr>
        </p:nvSpPr>
        <p:spPr>
          <a:xfrm>
            <a:off x="457200" y="1600200"/>
            <a:ext cx="4038600" cy="4525963"/>
          </a:xfrm>
        </p:spPr>
        <p:txBody>
          <a:bodyPr/>
          <a:lstStyle>
            <a:lvl1pPr latinLnBrk="0">
              <a:defRPr lang="hr-HR" sz="2800"/>
            </a:lvl1pPr>
            <a:lvl2pPr>
              <a:defRPr lang="hr-HR" sz="2400"/>
            </a:lvl2pPr>
            <a:lvl3pPr>
              <a:defRPr lang="hr-HR" sz="2000"/>
            </a:lvl3pPr>
            <a:lvl4pPr>
              <a:defRPr lang="hr-HR" sz="1800"/>
            </a:lvl4pPr>
            <a:lvl5pPr>
              <a:defRPr lang="hr-HR" sz="1800"/>
            </a:lvl5pPr>
            <a:lvl6pPr>
              <a:defRPr lang="hr-HR" sz="1800"/>
            </a:lvl6pPr>
            <a:lvl7pPr>
              <a:defRPr lang="hr-HR" sz="1800"/>
            </a:lvl7pPr>
            <a:lvl8pPr>
              <a:defRPr lang="hr-HR" sz="1800"/>
            </a:lvl8pPr>
            <a:lvl9pPr>
              <a:defRPr lang="hr-H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half" idx="2"/>
          </p:nvPr>
        </p:nvSpPr>
        <p:spPr>
          <a:xfrm>
            <a:off x="4648200" y="1600200"/>
            <a:ext cx="4038600" cy="4525963"/>
          </a:xfrm>
        </p:spPr>
        <p:txBody>
          <a:bodyPr/>
          <a:lstStyle>
            <a:lvl1pPr latinLnBrk="0">
              <a:defRPr lang="hr-HR" sz="2800"/>
            </a:lvl1pPr>
            <a:lvl2pPr>
              <a:defRPr lang="hr-HR" sz="2400"/>
            </a:lvl2pPr>
            <a:lvl3pPr>
              <a:defRPr lang="hr-HR" sz="2000"/>
            </a:lvl3pPr>
            <a:lvl4pPr>
              <a:defRPr lang="hr-HR" sz="1800"/>
            </a:lvl4pPr>
            <a:lvl5pPr>
              <a:defRPr lang="hr-HR" sz="1800"/>
            </a:lvl5pPr>
            <a:lvl6pPr>
              <a:defRPr lang="hr-HR" sz="1800"/>
            </a:lvl6pPr>
            <a:lvl7pPr>
              <a:defRPr lang="hr-HR" sz="1800"/>
            </a:lvl7pPr>
            <a:lvl8pPr>
              <a:defRPr lang="hr-HR" sz="1800"/>
            </a:lvl8pPr>
            <a:lvl9pPr>
              <a:defRPr lang="hr-H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Date Placeholder 4"/>
          <p:cNvSpPr>
            <a:spLocks noGrp="1"/>
          </p:cNvSpPr>
          <p:nvPr>
            <p:ph type="dt" sz="half" idx="10"/>
          </p:nvPr>
        </p:nvSpPr>
        <p:spPr/>
        <p:txBody>
          <a:bodyPr/>
          <a:lstStyle/>
          <a:p>
            <a:fld id="{22B01318-6ABD-4BDD-BBB0-D5B124F36B42}" type="datetimeFigureOut">
              <a:rPr lang="sr-Latn-RS"/>
              <a:pPr/>
              <a:t>23.2.2021</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62D56ECA-4C16-4208-B374-27591EF545A3}" type="slidenum">
              <a:rPr/>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latinLnBrk="0">
              <a:defRPr lang="hr-HR"/>
            </a:lvl1pPr>
          </a:lstStyle>
          <a:p>
            <a:r>
              <a:rPr lang="en-US" smtClean="0"/>
              <a:t>Click to edit Master title style</a:t>
            </a:r>
            <a:endParaRPr lang="hr-HR"/>
          </a:p>
        </p:txBody>
      </p:sp>
      <p:sp>
        <p:nvSpPr>
          <p:cNvPr id="3" name="Text Placeholder 2"/>
          <p:cNvSpPr>
            <a:spLocks noGrp="1"/>
          </p:cNvSpPr>
          <p:nvPr>
            <p:ph type="body" idx="1"/>
          </p:nvPr>
        </p:nvSpPr>
        <p:spPr>
          <a:xfrm>
            <a:off x="457200" y="1535113"/>
            <a:ext cx="4040188" cy="639762"/>
          </a:xfrm>
        </p:spPr>
        <p:txBody>
          <a:bodyPr anchor="b"/>
          <a:lstStyle>
            <a:lvl1pPr marL="0" indent="0" latinLnBrk="0">
              <a:buNone/>
              <a:defRPr lang="hr-HR" sz="2400" b="1"/>
            </a:lvl1pPr>
            <a:lvl2pPr marL="457200" indent="0">
              <a:buNone/>
              <a:defRPr lang="hr-HR" sz="2000" b="1"/>
            </a:lvl2pPr>
            <a:lvl3pPr marL="914400" indent="0">
              <a:buNone/>
              <a:defRPr lang="hr-HR" sz="1800" b="1"/>
            </a:lvl3pPr>
            <a:lvl4pPr marL="1371600" indent="0">
              <a:buNone/>
              <a:defRPr lang="hr-HR" sz="1600" b="1"/>
            </a:lvl4pPr>
            <a:lvl5pPr marL="1828800" indent="0">
              <a:buNone/>
              <a:defRPr lang="hr-HR" sz="1600" b="1"/>
            </a:lvl5pPr>
            <a:lvl6pPr marL="2286000" indent="0">
              <a:buNone/>
              <a:defRPr lang="hr-HR" sz="1600" b="1"/>
            </a:lvl6pPr>
            <a:lvl7pPr marL="2743200" indent="0">
              <a:buNone/>
              <a:defRPr lang="hr-HR" sz="1600" b="1"/>
            </a:lvl7pPr>
            <a:lvl8pPr marL="3200400" indent="0">
              <a:buNone/>
              <a:defRPr lang="hr-HR" sz="1600" b="1"/>
            </a:lvl8pPr>
            <a:lvl9pPr marL="3657600" indent="0">
              <a:buNone/>
              <a:defRPr lang="hr-H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latinLnBrk="0">
              <a:defRPr lang="hr-HR" sz="2400"/>
            </a:lvl1pPr>
            <a:lvl2pPr>
              <a:defRPr lang="hr-HR" sz="2000"/>
            </a:lvl2pPr>
            <a:lvl3pPr>
              <a:defRPr lang="hr-HR" sz="1800"/>
            </a:lvl3pPr>
            <a:lvl4pPr>
              <a:defRPr lang="hr-HR" sz="1600"/>
            </a:lvl4pPr>
            <a:lvl5pPr>
              <a:defRPr lang="hr-HR" sz="1600"/>
            </a:lvl5pPr>
            <a:lvl6pPr>
              <a:defRPr lang="hr-HR" sz="1600"/>
            </a:lvl6pPr>
            <a:lvl7pPr>
              <a:defRPr lang="hr-HR" sz="1600"/>
            </a:lvl7pPr>
            <a:lvl8pPr>
              <a:defRPr lang="hr-HR" sz="1600"/>
            </a:lvl8pPr>
            <a:lvl9pPr>
              <a:defRPr lang="hr-H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Text Placeholder 4"/>
          <p:cNvSpPr>
            <a:spLocks noGrp="1"/>
          </p:cNvSpPr>
          <p:nvPr>
            <p:ph type="body" sz="quarter" idx="3"/>
          </p:nvPr>
        </p:nvSpPr>
        <p:spPr>
          <a:xfrm>
            <a:off x="4645025" y="1535113"/>
            <a:ext cx="4041775" cy="639762"/>
          </a:xfrm>
        </p:spPr>
        <p:txBody>
          <a:bodyPr anchor="b"/>
          <a:lstStyle>
            <a:lvl1pPr marL="0" indent="0" latinLnBrk="0">
              <a:buNone/>
              <a:defRPr lang="hr-HR" sz="2400" b="1"/>
            </a:lvl1pPr>
            <a:lvl2pPr marL="457200" indent="0">
              <a:buNone/>
              <a:defRPr lang="hr-HR" sz="2000" b="1"/>
            </a:lvl2pPr>
            <a:lvl3pPr marL="914400" indent="0">
              <a:buNone/>
              <a:defRPr lang="hr-HR" sz="1800" b="1"/>
            </a:lvl3pPr>
            <a:lvl4pPr marL="1371600" indent="0">
              <a:buNone/>
              <a:defRPr lang="hr-HR" sz="1600" b="1"/>
            </a:lvl4pPr>
            <a:lvl5pPr marL="1828800" indent="0">
              <a:buNone/>
              <a:defRPr lang="hr-HR" sz="1600" b="1"/>
            </a:lvl5pPr>
            <a:lvl6pPr marL="2286000" indent="0">
              <a:buNone/>
              <a:defRPr lang="hr-HR" sz="1600" b="1"/>
            </a:lvl6pPr>
            <a:lvl7pPr marL="2743200" indent="0">
              <a:buNone/>
              <a:defRPr lang="hr-HR" sz="1600" b="1"/>
            </a:lvl7pPr>
            <a:lvl8pPr marL="3200400" indent="0">
              <a:buNone/>
              <a:defRPr lang="hr-HR" sz="1600" b="1"/>
            </a:lvl8pPr>
            <a:lvl9pPr marL="3657600" indent="0">
              <a:buNone/>
              <a:defRPr lang="hr-H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latinLnBrk="0">
              <a:defRPr lang="hr-HR" sz="2400"/>
            </a:lvl1pPr>
            <a:lvl2pPr>
              <a:defRPr lang="hr-HR" sz="2000"/>
            </a:lvl2pPr>
            <a:lvl3pPr>
              <a:defRPr lang="hr-HR" sz="1800"/>
            </a:lvl3pPr>
            <a:lvl4pPr>
              <a:defRPr lang="hr-HR" sz="1600"/>
            </a:lvl4pPr>
            <a:lvl5pPr>
              <a:defRPr lang="hr-HR" sz="1600"/>
            </a:lvl5pPr>
            <a:lvl6pPr>
              <a:defRPr lang="hr-HR" sz="1600"/>
            </a:lvl6pPr>
            <a:lvl7pPr>
              <a:defRPr lang="hr-HR" sz="1600"/>
            </a:lvl7pPr>
            <a:lvl8pPr>
              <a:defRPr lang="hr-HR" sz="1600"/>
            </a:lvl8pPr>
            <a:lvl9pPr>
              <a:defRPr lang="hr-H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7" name="Date Placeholder 6"/>
          <p:cNvSpPr>
            <a:spLocks noGrp="1"/>
          </p:cNvSpPr>
          <p:nvPr>
            <p:ph type="dt" sz="half" idx="10"/>
          </p:nvPr>
        </p:nvSpPr>
        <p:spPr/>
        <p:txBody>
          <a:bodyPr/>
          <a:lstStyle/>
          <a:p>
            <a:fld id="{22B01318-6ABD-4BDD-BBB0-D5B124F36B42}" type="datetimeFigureOut">
              <a:rPr lang="sr-Latn-RS"/>
              <a:pPr/>
              <a:t>23.2.2021</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62D56ECA-4C16-4208-B374-27591EF545A3}" type="slidenum">
              <a:rPr/>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Date Placeholder 2"/>
          <p:cNvSpPr>
            <a:spLocks noGrp="1"/>
          </p:cNvSpPr>
          <p:nvPr>
            <p:ph type="dt" sz="half" idx="10"/>
          </p:nvPr>
        </p:nvSpPr>
        <p:spPr/>
        <p:txBody>
          <a:bodyPr/>
          <a:lstStyle/>
          <a:p>
            <a:fld id="{22B01318-6ABD-4BDD-BBB0-D5B124F36B42}" type="datetimeFigureOut">
              <a:rPr lang="sr-Latn-RS"/>
              <a:pPr/>
              <a:t>23.2.2021</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62D56ECA-4C16-4208-B374-27591EF545A3}" type="slidenum">
              <a:rPr/>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B01318-6ABD-4BDD-BBB0-D5B124F36B42}" type="datetimeFigureOut">
              <a:rPr lang="sr-Latn-RS"/>
              <a:pPr/>
              <a:t>23.2.2021</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62D56ECA-4C16-4208-B374-27591EF545A3}" type="slidenum">
              <a:rPr/>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latinLnBrk="0">
              <a:defRPr lang="hr-HR" sz="2000" b="1"/>
            </a:lvl1pPr>
          </a:lstStyle>
          <a:p>
            <a:r>
              <a:rPr lang="en-US" smtClean="0"/>
              <a:t>Click to edit Master title style</a:t>
            </a:r>
            <a:endParaRPr lang="hr-HR"/>
          </a:p>
        </p:txBody>
      </p:sp>
      <p:sp>
        <p:nvSpPr>
          <p:cNvPr id="3" name="Content Placeholder 2"/>
          <p:cNvSpPr>
            <a:spLocks noGrp="1"/>
          </p:cNvSpPr>
          <p:nvPr>
            <p:ph idx="1"/>
          </p:nvPr>
        </p:nvSpPr>
        <p:spPr>
          <a:xfrm>
            <a:off x="3575050" y="273050"/>
            <a:ext cx="5111750" cy="5853113"/>
          </a:xfrm>
        </p:spPr>
        <p:txBody>
          <a:bodyPr/>
          <a:lstStyle>
            <a:lvl1pPr latinLnBrk="0">
              <a:defRPr lang="hr-HR" sz="3200"/>
            </a:lvl1pPr>
            <a:lvl2pPr>
              <a:defRPr lang="hr-HR" sz="2800"/>
            </a:lvl2pPr>
            <a:lvl3pPr>
              <a:defRPr lang="hr-HR" sz="2400"/>
            </a:lvl3pPr>
            <a:lvl4pPr>
              <a:defRPr lang="hr-HR" sz="2000"/>
            </a:lvl4pPr>
            <a:lvl5pPr>
              <a:defRPr lang="hr-HR" sz="2000"/>
            </a:lvl5pPr>
            <a:lvl6pPr>
              <a:defRPr lang="hr-HR" sz="2000"/>
            </a:lvl6pPr>
            <a:lvl7pPr>
              <a:defRPr lang="hr-HR" sz="2000"/>
            </a:lvl7pPr>
            <a:lvl8pPr>
              <a:defRPr lang="hr-HR" sz="2000"/>
            </a:lvl8pPr>
            <a:lvl9pPr>
              <a:defRPr lang="hr-H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Text Placeholder 3"/>
          <p:cNvSpPr>
            <a:spLocks noGrp="1"/>
          </p:cNvSpPr>
          <p:nvPr>
            <p:ph type="body" sz="half" idx="2"/>
          </p:nvPr>
        </p:nvSpPr>
        <p:spPr>
          <a:xfrm>
            <a:off x="457200" y="1435100"/>
            <a:ext cx="3008313" cy="4691063"/>
          </a:xfrm>
        </p:spPr>
        <p:txBody>
          <a:bodyPr/>
          <a:lstStyle>
            <a:lvl1pPr marL="0" indent="0" latinLnBrk="0">
              <a:buNone/>
              <a:defRPr lang="hr-HR" sz="1400"/>
            </a:lvl1pPr>
            <a:lvl2pPr marL="457200" indent="0">
              <a:buNone/>
              <a:defRPr lang="hr-HR" sz="1200"/>
            </a:lvl2pPr>
            <a:lvl3pPr marL="914400" indent="0">
              <a:buNone/>
              <a:defRPr lang="hr-HR" sz="1000"/>
            </a:lvl3pPr>
            <a:lvl4pPr marL="1371600" indent="0">
              <a:buNone/>
              <a:defRPr lang="hr-HR" sz="900"/>
            </a:lvl4pPr>
            <a:lvl5pPr marL="1828800" indent="0">
              <a:buNone/>
              <a:defRPr lang="hr-HR" sz="900"/>
            </a:lvl5pPr>
            <a:lvl6pPr marL="2286000" indent="0">
              <a:buNone/>
              <a:defRPr lang="hr-HR" sz="900"/>
            </a:lvl6pPr>
            <a:lvl7pPr marL="2743200" indent="0">
              <a:buNone/>
              <a:defRPr lang="hr-HR" sz="900"/>
            </a:lvl7pPr>
            <a:lvl8pPr marL="3200400" indent="0">
              <a:buNone/>
              <a:defRPr lang="hr-HR" sz="900"/>
            </a:lvl8pPr>
            <a:lvl9pPr marL="3657600" indent="0">
              <a:buNone/>
              <a:defRPr lang="hr-H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B01318-6ABD-4BDD-BBB0-D5B124F36B42}" type="datetimeFigureOut">
              <a:rPr lang="sr-Latn-RS"/>
              <a:pPr/>
              <a:t>23.2.2021</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62D56ECA-4C16-4208-B374-27591EF545A3}" type="slidenum">
              <a:rPr/>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latinLnBrk="0">
              <a:defRPr lang="hr-HR" sz="2000" b="1"/>
            </a:lvl1pPr>
          </a:lstStyle>
          <a:p>
            <a:r>
              <a:rPr lang="en-US" smtClean="0"/>
              <a:t>Click to edit Master title style</a:t>
            </a:r>
            <a:endParaRPr lang="hr-HR"/>
          </a:p>
        </p:txBody>
      </p:sp>
      <p:sp>
        <p:nvSpPr>
          <p:cNvPr id="3" name="Picture Placeholder 2"/>
          <p:cNvSpPr>
            <a:spLocks noGrp="1"/>
          </p:cNvSpPr>
          <p:nvPr>
            <p:ph type="pic" idx="1"/>
          </p:nvPr>
        </p:nvSpPr>
        <p:spPr>
          <a:xfrm>
            <a:off x="1792288" y="612775"/>
            <a:ext cx="5486400" cy="4114800"/>
          </a:xfrm>
        </p:spPr>
        <p:txBody>
          <a:bodyPr/>
          <a:lstStyle>
            <a:lvl1pPr marL="0" indent="0" latinLnBrk="0">
              <a:buNone/>
              <a:defRPr lang="hr-HR" sz="3200"/>
            </a:lvl1pPr>
            <a:lvl2pPr marL="457200" indent="0">
              <a:buNone/>
              <a:defRPr lang="hr-HR" sz="2800"/>
            </a:lvl2pPr>
            <a:lvl3pPr marL="914400" indent="0">
              <a:buNone/>
              <a:defRPr lang="hr-HR" sz="2400"/>
            </a:lvl3pPr>
            <a:lvl4pPr marL="1371600" indent="0">
              <a:buNone/>
              <a:defRPr lang="hr-HR" sz="2000"/>
            </a:lvl4pPr>
            <a:lvl5pPr marL="1828800" indent="0">
              <a:buNone/>
              <a:defRPr lang="hr-HR" sz="2000"/>
            </a:lvl5pPr>
            <a:lvl6pPr marL="2286000" indent="0">
              <a:buNone/>
              <a:defRPr lang="hr-HR" sz="2000"/>
            </a:lvl6pPr>
            <a:lvl7pPr marL="2743200" indent="0">
              <a:buNone/>
              <a:defRPr lang="hr-HR" sz="2000"/>
            </a:lvl7pPr>
            <a:lvl8pPr marL="3200400" indent="0">
              <a:buNone/>
              <a:defRPr lang="hr-HR" sz="2000"/>
            </a:lvl8pPr>
            <a:lvl9pPr marL="3657600" indent="0">
              <a:buNone/>
              <a:defRPr lang="hr-HR" sz="2000"/>
            </a:lvl9pPr>
          </a:lstStyle>
          <a:p>
            <a:r>
              <a:rPr lang="en-US" smtClean="0"/>
              <a:t>Click icon to add picture</a:t>
            </a:r>
            <a:endParaRPr lang="hr-HR"/>
          </a:p>
        </p:txBody>
      </p:sp>
      <p:sp>
        <p:nvSpPr>
          <p:cNvPr id="4" name="Text Placeholder 3"/>
          <p:cNvSpPr>
            <a:spLocks noGrp="1"/>
          </p:cNvSpPr>
          <p:nvPr>
            <p:ph type="body" sz="half" idx="2"/>
          </p:nvPr>
        </p:nvSpPr>
        <p:spPr>
          <a:xfrm>
            <a:off x="1792288" y="5367338"/>
            <a:ext cx="5486400" cy="804862"/>
          </a:xfrm>
        </p:spPr>
        <p:txBody>
          <a:bodyPr/>
          <a:lstStyle>
            <a:lvl1pPr marL="0" indent="0" latinLnBrk="0">
              <a:buNone/>
              <a:defRPr lang="hr-HR" sz="1400"/>
            </a:lvl1pPr>
            <a:lvl2pPr marL="457200" indent="0">
              <a:buNone/>
              <a:defRPr lang="hr-HR" sz="1200"/>
            </a:lvl2pPr>
            <a:lvl3pPr marL="914400" indent="0">
              <a:buNone/>
              <a:defRPr lang="hr-HR" sz="1000"/>
            </a:lvl3pPr>
            <a:lvl4pPr marL="1371600" indent="0">
              <a:buNone/>
              <a:defRPr lang="hr-HR" sz="900"/>
            </a:lvl4pPr>
            <a:lvl5pPr marL="1828800" indent="0">
              <a:buNone/>
              <a:defRPr lang="hr-HR" sz="900"/>
            </a:lvl5pPr>
            <a:lvl6pPr marL="2286000" indent="0">
              <a:buNone/>
              <a:defRPr lang="hr-HR" sz="900"/>
            </a:lvl6pPr>
            <a:lvl7pPr marL="2743200" indent="0">
              <a:buNone/>
              <a:defRPr lang="hr-HR" sz="900"/>
            </a:lvl7pPr>
            <a:lvl8pPr marL="3200400" indent="0">
              <a:buNone/>
              <a:defRPr lang="hr-HR" sz="900"/>
            </a:lvl8pPr>
            <a:lvl9pPr marL="3657600" indent="0">
              <a:buNone/>
              <a:defRPr lang="hr-H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B01318-6ABD-4BDD-BBB0-D5B124F36B42}" type="datetimeFigureOut">
              <a:rPr lang="sr-Latn-RS"/>
              <a:pPr/>
              <a:t>23.2.2021</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62D56ECA-4C16-4208-B374-27591EF545A3}" type="slidenum">
              <a:rPr/>
              <a:pPr/>
              <a:t>‹#›</a:t>
            </a:fld>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1" name="Group 10"/>
          <p:cNvGrpSpPr/>
          <p:nvPr/>
        </p:nvGrpSpPr>
        <p:grpSpPr>
          <a:xfrm>
            <a:off x="0" y="0"/>
            <a:ext cx="9144000" cy="6858000"/>
            <a:chOff x="0" y="0"/>
            <a:chExt cx="9144000" cy="6858000"/>
          </a:xfrm>
        </p:grpSpPr>
        <p:sp>
          <p:nvSpPr>
            <p:cNvPr id="16" name="Rectangle 15"/>
            <p:cNvSpPr/>
            <p:nvPr/>
          </p:nvSpPr>
          <p:spPr>
            <a:xfrm>
              <a:off x="0" y="0"/>
              <a:ext cx="9144000" cy="6858000"/>
            </a:xfrm>
            <a:prstGeom prst="rect">
              <a:avLst/>
            </a:prstGeom>
            <a:solidFill>
              <a:schemeClr val="accent6">
                <a:shade val="10000"/>
              </a:schemeClr>
            </a:solidFill>
            <a:ln w="25400" cap="rnd" cmpd="sng" algn="ctr">
              <a:noFill/>
              <a:prstDash val="solid"/>
            </a:ln>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hr-HR"/>
            </a:p>
          </p:txBody>
        </p:sp>
        <p:pic>
          <p:nvPicPr>
            <p:cNvPr id="13" name="Rectangle 12"/>
            <p:cNvPicPr>
              <a:picLocks noChangeAspect="1"/>
            </p:cNvPicPr>
            <p:nvPr/>
          </p:nvPicPr>
          <p:blipFill>
            <a:blip r:embed="rId11"/>
            <a:stretch>
              <a:fillRect/>
            </a:stretch>
          </p:blipFill>
          <p:spPr>
            <a:xfrm>
              <a:off x="0" y="228600"/>
              <a:ext cx="9144000" cy="6400800"/>
            </a:xfrm>
            <a:prstGeom prst="rect">
              <a:avLst/>
            </a:prstGeom>
            <a:noFill/>
            <a:ln>
              <a:noFill/>
            </a:ln>
          </p:spPr>
        </p:pic>
        <p:sp>
          <p:nvSpPr>
            <p:cNvPr id="14" name="Rectangle 13"/>
            <p:cNvSpPr/>
            <p:nvPr/>
          </p:nvSpPr>
          <p:spPr>
            <a:xfrm>
              <a:off x="0" y="228600"/>
              <a:ext cx="9144000" cy="6400800"/>
            </a:xfrm>
            <a:prstGeom prst="rect">
              <a:avLst/>
            </a:prstGeom>
            <a:solidFill>
              <a:schemeClr val="accent2">
                <a:shade val="50000"/>
                <a:alpha val="90000"/>
              </a:schemeClr>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hr-HR"/>
            </a:p>
          </p:txBody>
        </p:sp>
        <p:sp>
          <p:nvSpPr>
            <p:cNvPr id="15" name="Rectangle 14"/>
            <p:cNvSpPr/>
            <p:nvPr/>
          </p:nvSpPr>
          <p:spPr>
            <a:xfrm>
              <a:off x="0" y="1371601"/>
              <a:ext cx="9144000" cy="5057775"/>
            </a:xfrm>
            <a:prstGeom prst="rect">
              <a:avLst/>
            </a:prstGeom>
            <a:gradFill>
              <a:gsLst>
                <a:gs pos="66000">
                  <a:schemeClr val="accent3">
                    <a:alpha val="79000"/>
                  </a:schemeClr>
                </a:gs>
                <a:gs pos="100000">
                  <a:schemeClr val="bg1">
                    <a:alpha val="50000"/>
                  </a:schemeClr>
                </a:gs>
              </a:gsLst>
              <a:lin ang="5400000" scaled="1"/>
            </a:gradFill>
            <a:ln w="25400" cap="rnd" cmpd="sng" algn="ctr">
              <a:noFill/>
              <a:prstDash val="solid"/>
            </a:ln>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hr-HR"/>
            </a:p>
          </p:txBody>
        </p:sp>
      </p:grpSp>
      <p:sp>
        <p:nvSpPr>
          <p:cNvPr id="2" name="Title Placeholder 1"/>
          <p:cNvSpPr>
            <a:spLocks noGrp="1"/>
          </p:cNvSpPr>
          <p:nvPr>
            <p:ph type="title"/>
          </p:nvPr>
        </p:nvSpPr>
        <p:spPr>
          <a:xfrm>
            <a:off x="457200" y="227013"/>
            <a:ext cx="8229600" cy="1143000"/>
          </a:xfrm>
          <a:prstGeom prst="rect">
            <a:avLst/>
          </a:prstGeom>
        </p:spPr>
        <p:txBody>
          <a:bodyPr vert="horz" rtlCol="0" anchor="b" anchorCtr="0">
            <a:normAutofit/>
          </a:bodyPr>
          <a:lstStyle/>
          <a:p>
            <a:r>
              <a:rPr lang="hr-HR"/>
              <a:t>Kliknite da biste uredili stil naslova matrice</a:t>
            </a:r>
          </a:p>
        </p:txBody>
      </p:sp>
      <p:sp>
        <p:nvSpPr>
          <p:cNvPr id="3" name="Text Placeholder 2"/>
          <p:cNvSpPr>
            <a:spLocks noGrp="1"/>
          </p:cNvSpPr>
          <p:nvPr>
            <p:ph type="body" idx="1"/>
          </p:nvPr>
        </p:nvSpPr>
        <p:spPr>
          <a:xfrm>
            <a:off x="457200" y="1514476"/>
            <a:ext cx="8229600" cy="4611688"/>
          </a:xfrm>
          <a:prstGeom prst="rect">
            <a:avLst/>
          </a:prstGeom>
        </p:spPr>
        <p:txBody>
          <a:bodyPr vert="horz" rtlCol="0">
            <a:normAutofit/>
          </a:bodyPr>
          <a:lstStyle/>
          <a:p>
            <a:pPr lvl="0"/>
            <a:r>
              <a:rPr lang="hr-HR"/>
              <a:t>Kliknite da biste uredili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Date Placeholder 3"/>
          <p:cNvSpPr>
            <a:spLocks noGrp="1"/>
          </p:cNvSpPr>
          <p:nvPr>
            <p:ph type="dt" sz="half" idx="2"/>
          </p:nvPr>
        </p:nvSpPr>
        <p:spPr>
          <a:xfrm>
            <a:off x="457200" y="6392636"/>
            <a:ext cx="2133600" cy="365125"/>
          </a:xfrm>
          <a:prstGeom prst="rect">
            <a:avLst/>
          </a:prstGeom>
        </p:spPr>
        <p:txBody>
          <a:bodyPr vert="horz" rtlCol="0" anchor="ctr"/>
          <a:lstStyle>
            <a:lvl1pPr algn="l" latinLnBrk="0">
              <a:defRPr lang="hr-HR" sz="1200">
                <a:solidFill>
                  <a:schemeClr val="bg1"/>
                </a:solidFill>
              </a:defRPr>
            </a:lvl1pPr>
          </a:lstStyle>
          <a:p>
            <a:fld id="{22B01318-6ABD-4BDD-BBB0-D5B124F36B42}" type="datetimeFigureOut">
              <a:rPr lang="hr-HR">
                <a:solidFill>
                  <a:schemeClr val="bg1"/>
                </a:solidFill>
              </a:rPr>
              <a:pPr/>
              <a:t>23.2.2021.</a:t>
            </a:fld>
            <a:endParaRPr lang="hr-HR">
              <a:solidFill>
                <a:schemeClr val="bg1"/>
              </a:solidFill>
            </a:endParaRPr>
          </a:p>
        </p:txBody>
      </p:sp>
      <p:sp>
        <p:nvSpPr>
          <p:cNvPr id="5" name="Footer Placeholder 4"/>
          <p:cNvSpPr>
            <a:spLocks noGrp="1"/>
          </p:cNvSpPr>
          <p:nvPr>
            <p:ph type="ftr" sz="quarter" idx="3"/>
          </p:nvPr>
        </p:nvSpPr>
        <p:spPr>
          <a:xfrm>
            <a:off x="3124200" y="6392636"/>
            <a:ext cx="2895600" cy="365125"/>
          </a:xfrm>
          <a:prstGeom prst="rect">
            <a:avLst/>
          </a:prstGeom>
        </p:spPr>
        <p:txBody>
          <a:bodyPr vert="horz" rtlCol="0" anchor="ctr"/>
          <a:lstStyle>
            <a:lvl1pPr algn="ctr" latinLnBrk="0">
              <a:defRPr lang="hr-HR" sz="1200">
                <a:solidFill>
                  <a:schemeClr val="bg1"/>
                </a:solidFill>
              </a:defRPr>
            </a:lvl1pPr>
          </a:lstStyle>
          <a:p>
            <a:endParaRPr lang="hr-HR">
              <a:solidFill>
                <a:schemeClr val="bg1"/>
              </a:solidFill>
            </a:endParaRPr>
          </a:p>
        </p:txBody>
      </p:sp>
      <p:sp>
        <p:nvSpPr>
          <p:cNvPr id="6" name="Slide Number Placeholder 5"/>
          <p:cNvSpPr>
            <a:spLocks noGrp="1"/>
          </p:cNvSpPr>
          <p:nvPr>
            <p:ph type="sldNum" sz="quarter" idx="4"/>
          </p:nvPr>
        </p:nvSpPr>
        <p:spPr>
          <a:xfrm>
            <a:off x="6553200" y="6392636"/>
            <a:ext cx="2133600" cy="365125"/>
          </a:xfrm>
          <a:prstGeom prst="rect">
            <a:avLst/>
          </a:prstGeom>
        </p:spPr>
        <p:txBody>
          <a:bodyPr vert="horz" rtlCol="0" anchor="ctr"/>
          <a:lstStyle>
            <a:lvl1pPr algn="r" latinLnBrk="0">
              <a:defRPr lang="hr-HR" sz="1200">
                <a:solidFill>
                  <a:schemeClr val="bg1"/>
                </a:solidFill>
              </a:defRPr>
            </a:lvl1pPr>
          </a:lstStyle>
          <a:p>
            <a:fld id="{62D56ECA-4C16-4208-B374-27591EF545A3}" type="slidenum">
              <a:rPr lang="hr-HR">
                <a:solidFill>
                  <a:schemeClr val="bg1"/>
                </a:solidFill>
              </a:rPr>
              <a:pPr/>
              <a:t>‹#›</a:t>
            </a:fld>
            <a:endParaRPr lang="hr-HR">
              <a:solidFill>
                <a:schemeClr val="bg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rtl="0" eaLnBrk="1" latinLnBrk="0" hangingPunct="1">
        <a:spcBef>
          <a:spcPct val="0"/>
        </a:spcBef>
        <a:buNone/>
        <a:defRPr lang="hr-HR" sz="3600" kern="1200" cap="all" baseline="0">
          <a:solidFill>
            <a:schemeClr val="bg1"/>
          </a:solidFill>
          <a:effectLst>
            <a:outerShdw blurRad="254000" algn="tl" rotWithShape="0">
              <a:srgbClr val="000000">
                <a:alpha val="43137"/>
              </a:srgbClr>
            </a:outerShdw>
          </a:effectLst>
          <a:latin typeface="+mj-lt"/>
          <a:ea typeface="+mj-ea"/>
          <a:cs typeface="+mj-cs"/>
        </a:defRPr>
      </a:lvl1pPr>
    </p:titleStyle>
    <p:bodyStyle>
      <a:lvl1pPr marL="342900" indent="-342900" algn="l" rtl="0" eaLnBrk="1" latinLnBrk="0" hangingPunct="1">
        <a:spcBef>
          <a:spcPct val="20000"/>
        </a:spcBef>
        <a:buFont typeface="Arial"/>
        <a:buChar char="•"/>
        <a:defRPr lang="hr-HR" sz="2800" kern="1200">
          <a:solidFill>
            <a:schemeClr val="accent6">
              <a:shade val="10000"/>
            </a:schemeClr>
          </a:solidFill>
          <a:latin typeface="+mj-lt"/>
          <a:ea typeface="+mn-ea"/>
          <a:cs typeface="+mn-cs"/>
        </a:defRPr>
      </a:lvl1pPr>
      <a:lvl2pPr marL="742950" indent="-285750" algn="l" rtl="0" eaLnBrk="1" latinLnBrk="0" hangingPunct="1">
        <a:spcBef>
          <a:spcPct val="20000"/>
        </a:spcBef>
        <a:buFont typeface="Arial"/>
        <a:buChar char="–"/>
        <a:defRPr lang="hr-HR" sz="2400" kern="1200">
          <a:solidFill>
            <a:schemeClr val="accent6">
              <a:shade val="10000"/>
            </a:schemeClr>
          </a:solidFill>
          <a:latin typeface="+mj-lt"/>
          <a:ea typeface="+mn-ea"/>
          <a:cs typeface="+mn-cs"/>
        </a:defRPr>
      </a:lvl2pPr>
      <a:lvl3pPr marL="1143000" indent="-228600" algn="l" rtl="0" eaLnBrk="1" latinLnBrk="0" hangingPunct="1">
        <a:spcBef>
          <a:spcPct val="20000"/>
        </a:spcBef>
        <a:buFont typeface="Arial"/>
        <a:buChar char="•"/>
        <a:defRPr lang="hr-HR" sz="2000" kern="1200">
          <a:solidFill>
            <a:schemeClr val="accent6">
              <a:shade val="10000"/>
            </a:schemeClr>
          </a:solidFill>
          <a:latin typeface="+mj-lt"/>
          <a:ea typeface="+mn-ea"/>
          <a:cs typeface="+mn-cs"/>
        </a:defRPr>
      </a:lvl3pPr>
      <a:lvl4pPr marL="1600200" indent="-228600" algn="l" rtl="0" eaLnBrk="1" latinLnBrk="0" hangingPunct="1">
        <a:spcBef>
          <a:spcPct val="20000"/>
        </a:spcBef>
        <a:buFont typeface="Arial"/>
        <a:buChar char="–"/>
        <a:defRPr lang="hr-HR" sz="1800" kern="1200">
          <a:solidFill>
            <a:schemeClr val="accent6">
              <a:shade val="10000"/>
            </a:schemeClr>
          </a:solidFill>
          <a:latin typeface="+mj-lt"/>
          <a:ea typeface="+mn-ea"/>
          <a:cs typeface="+mn-cs"/>
        </a:defRPr>
      </a:lvl4pPr>
      <a:lvl5pPr marL="2057400" indent="-228600" algn="l" rtl="0" eaLnBrk="1" latinLnBrk="0" hangingPunct="1">
        <a:spcBef>
          <a:spcPct val="20000"/>
        </a:spcBef>
        <a:buFont typeface="Arial"/>
        <a:buChar char="»"/>
        <a:defRPr lang="hr-HR" sz="1800" kern="1200">
          <a:solidFill>
            <a:schemeClr val="accent6">
              <a:shade val="10000"/>
            </a:schemeClr>
          </a:solidFill>
          <a:latin typeface="+mj-lt"/>
          <a:ea typeface="+mn-ea"/>
          <a:cs typeface="+mn-cs"/>
        </a:defRPr>
      </a:lvl5pPr>
      <a:lvl6pPr marL="2514600" indent="-228600" algn="l" rtl="0" eaLnBrk="1" latinLnBrk="0" hangingPunct="1">
        <a:spcBef>
          <a:spcPct val="20000"/>
        </a:spcBef>
        <a:buFont typeface="Arial"/>
        <a:buChar char="•"/>
        <a:defRPr lang="hr-HR"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lang="hr-HR"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lang="hr-HR"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lang="hr-HR" sz="2000" kern="1200">
          <a:solidFill>
            <a:schemeClr val="tx1"/>
          </a:solidFill>
          <a:latin typeface="+mn-lt"/>
          <a:ea typeface="+mn-ea"/>
          <a:cs typeface="+mn-cs"/>
        </a:defRPr>
      </a:lvl9pPr>
    </p:bodyStyle>
    <p:otherStyle>
      <a:lvl1pPr marL="0" algn="l" rtl="0" eaLnBrk="1" latinLnBrk="0" hangingPunct="1">
        <a:defRPr lang="hr-HR" kern="1200">
          <a:solidFill>
            <a:schemeClr val="tx1"/>
          </a:solidFill>
          <a:latin typeface="+mn-lt"/>
          <a:ea typeface="+mn-ea"/>
          <a:cs typeface="+mn-cs"/>
        </a:defRPr>
      </a:lvl1pPr>
      <a:lvl2pPr marL="457200" algn="l" rtl="0" eaLnBrk="1" hangingPunct="1">
        <a:defRPr lang="hr-HR" kern="1200">
          <a:solidFill>
            <a:schemeClr val="tx1"/>
          </a:solidFill>
          <a:latin typeface="+mn-lt"/>
          <a:ea typeface="+mn-ea"/>
          <a:cs typeface="+mn-cs"/>
        </a:defRPr>
      </a:lvl2pPr>
      <a:lvl3pPr marL="914400" algn="l" rtl="0" eaLnBrk="1" hangingPunct="1">
        <a:defRPr lang="hr-HR" kern="1200">
          <a:solidFill>
            <a:schemeClr val="tx1"/>
          </a:solidFill>
          <a:latin typeface="+mn-lt"/>
          <a:ea typeface="+mn-ea"/>
          <a:cs typeface="+mn-cs"/>
        </a:defRPr>
      </a:lvl3pPr>
      <a:lvl4pPr marL="1371600" algn="l" rtl="0" eaLnBrk="1" hangingPunct="1">
        <a:defRPr lang="hr-HR" kern="1200">
          <a:solidFill>
            <a:schemeClr val="tx1"/>
          </a:solidFill>
          <a:latin typeface="+mn-lt"/>
          <a:ea typeface="+mn-ea"/>
          <a:cs typeface="+mn-cs"/>
        </a:defRPr>
      </a:lvl4pPr>
      <a:lvl5pPr marL="1828800" algn="l" rtl="0" eaLnBrk="1" hangingPunct="1">
        <a:defRPr lang="hr-HR" kern="1200">
          <a:solidFill>
            <a:schemeClr val="tx1"/>
          </a:solidFill>
          <a:latin typeface="+mn-lt"/>
          <a:ea typeface="+mn-ea"/>
          <a:cs typeface="+mn-cs"/>
        </a:defRPr>
      </a:lvl5pPr>
      <a:lvl6pPr marL="2286000" algn="l" rtl="0" eaLnBrk="1" hangingPunct="1">
        <a:defRPr lang="hr-HR" kern="1200">
          <a:solidFill>
            <a:schemeClr val="tx1"/>
          </a:solidFill>
          <a:latin typeface="+mn-lt"/>
          <a:ea typeface="+mn-ea"/>
          <a:cs typeface="+mn-cs"/>
        </a:defRPr>
      </a:lvl6pPr>
      <a:lvl7pPr marL="2743200" algn="l" rtl="0" eaLnBrk="1" hangingPunct="1">
        <a:defRPr lang="hr-HR" kern="1200">
          <a:solidFill>
            <a:schemeClr val="tx1"/>
          </a:solidFill>
          <a:latin typeface="+mn-lt"/>
          <a:ea typeface="+mn-ea"/>
          <a:cs typeface="+mn-cs"/>
        </a:defRPr>
      </a:lvl7pPr>
      <a:lvl8pPr marL="3200400" algn="l" rtl="0" eaLnBrk="1" hangingPunct="1">
        <a:defRPr lang="hr-HR" kern="1200">
          <a:solidFill>
            <a:schemeClr val="tx1"/>
          </a:solidFill>
          <a:latin typeface="+mn-lt"/>
          <a:ea typeface="+mn-ea"/>
          <a:cs typeface="+mn-cs"/>
        </a:defRPr>
      </a:lvl8pPr>
      <a:lvl9pPr marL="3657600" algn="l" rtl="0" eaLnBrk="1" hangingPunct="1">
        <a:defRPr lang="hr-H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ideo" Target="file:///C:\Users\Enes\Desktop\mekteb\SURA%20LEHEB%20%20%20UCITELJ%20%20%20UCENICI.mp4" TargetMode="External"/><Relationship Id="rId4" Type="http://schemas.openxmlformats.org/officeDocument/2006/relationships/hyperlink" Target="https://www.youtube.com/watch?v=ezYor3Y35sQ"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p:txBody>
          <a:bodyPr/>
          <a:lstStyle/>
          <a:p>
            <a:r>
              <a:rPr lang="hr-HR" dirty="0" smtClean="0"/>
              <a:t>Sura el-Mesed</a:t>
            </a:r>
            <a:endParaRPr lang="hr-HR" dirty="0"/>
          </a:p>
        </p:txBody>
      </p:sp>
      <p:sp>
        <p:nvSpPr>
          <p:cNvPr id="4" name="TextBox 3"/>
          <p:cNvSpPr txBox="1"/>
          <p:nvPr/>
        </p:nvSpPr>
        <p:spPr>
          <a:xfrm>
            <a:off x="5429256" y="4572008"/>
            <a:ext cx="2923621" cy="369332"/>
          </a:xfrm>
          <a:prstGeom prst="rect">
            <a:avLst/>
          </a:prstGeom>
          <a:noFill/>
        </p:spPr>
        <p:txBody>
          <a:bodyPr wrap="none" rtlCol="0">
            <a:spAutoFit/>
          </a:bodyPr>
          <a:lstStyle/>
          <a:p>
            <a:r>
              <a:rPr lang="bs-Latn-BA" dirty="0" smtClean="0"/>
              <a:t>Pripremio: Enes ef. Habibović</a:t>
            </a:r>
            <a:endParaRPr lang="bs-Latn-BA"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None/>
            </a:pPr>
            <a:r>
              <a:rPr lang="bs-Latn-BA" b="1" dirty="0" smtClean="0"/>
              <a:t>3. “On će zasigurno biti u Vatri sa ogromnim plamenovima.” </a:t>
            </a:r>
            <a:r>
              <a:rPr lang="bs-Latn-BA" dirty="0" smtClean="0"/>
              <a:t>Njega će okruživati vatra sa ogromnim plamenovima. Kažu Ebu Leheb – Leheb jeste plamen. Zašto je imao taj nadimak? Kažu jer je njegovo lice bilo blještavo, sijalo je. I kažu da je bio lijep u licu. I po tom plamenu spomenuo ga je Uzvišeni Allah u ovoj suri, odnosno obećao mu plamen na drugom svijetu. Bit će u plamenu i gorjeti. Osjetit će nesnosnu žestinu i bolnu patnju. Koža će mu gorjeti. Bit će okružen plamenom vatrom sa svih strana. </a:t>
            </a:r>
            <a:endParaRPr lang="bs-Latn-BA" dirty="0"/>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buNone/>
            </a:pPr>
            <a:r>
              <a:rPr lang="bs-Latn-BA" b="1" dirty="0" smtClean="0"/>
              <a:t>4. </a:t>
            </a:r>
            <a:r>
              <a:rPr lang="vi-VN" b="1" dirty="0" smtClean="0"/>
              <a:t>“i njegova žena će propasti također, ona koja je nosila granje”</a:t>
            </a:r>
            <a:r>
              <a:rPr lang="bs-Latn-BA" dirty="0" smtClean="0"/>
              <a:t> Kaže se da je ona skupljala i raznosila trnje po putu kojim je hodao Allahov Poslanik a.s.I ona će ući u Vatru. Zašto? Zato što je i ona, kao i njen muž, Ebu Leheb, uznemiravala Allahovog poslanika Muhammeda a.s. Posenilila je kada je zašla u pozne godine, ostarila i ostala bez razuma. Na dunjaluku je na takav način skončala, pa je odlazila i sakupljala drva, te ih donosila kući. I u toku tog skupljanja i donošenja drva je i umrla, udavila se konopcem koji je omotavala oko svoga vrata. </a:t>
            </a:r>
            <a:endParaRPr lang="bs-Latn-BA" dirty="0"/>
          </a:p>
        </p:txBody>
      </p:sp>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buNone/>
            </a:pPr>
            <a:r>
              <a:rPr lang="bs-Latn-BA" b="1" dirty="0" smtClean="0"/>
              <a:t>5. </a:t>
            </a:r>
            <a:r>
              <a:rPr lang="vi-VN" b="1" dirty="0" smtClean="0"/>
              <a:t>“O njenom vratu će biti uže od isukane ličine” </a:t>
            </a:r>
            <a:r>
              <a:rPr lang="vi-VN" dirty="0" smtClean="0"/>
              <a:t> – uže koje je ispleteno o njenom vratu, kao što je na njenom vratu na dunjaluku bilo takvo uže. Vezala bi ga i prebacivala preko svoga vrata i na taj način nosila bi granje na svojim leđima.</a:t>
            </a:r>
            <a:r>
              <a:rPr lang="bs-Latn-BA" dirty="0" smtClean="0"/>
              <a:t> imala vrijednu ogrlicu, da je nosila ogrlicu od skupocjenih dragulja, pa kada je Allahov Poslanik a.s. pozvao svoju bližnju rodbinu, svoje amidže i Ebu Leheba, njenog muža, da je došla i ona, i kada je čula čemu poziva Allahov poslanik Muhammed a.s. zaklela se Latom i Uzzaom i rekla da će ona prodati svoju dragocjenu ogrlicu i iskoristiti taj imetak za uznemiravanje Vjerovjesnika, sallallahu alejhi ve sellem, pa joj je Uzvišeni Allah obećao na Sudnjem danu takvu ogrlicu od vatre. </a:t>
            </a:r>
            <a:endParaRPr lang="bs-Latn-BA" dirty="0"/>
          </a:p>
        </p:txBody>
      </p:sp>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Učimo zajedno suru El </a:t>
            </a:r>
            <a:r>
              <a:rPr lang="bs-Latn-BA" dirty="0" smtClean="0"/>
              <a:t>mesed</a:t>
            </a:r>
            <a:endParaRPr lang="bs-Latn-BA" dirty="0"/>
          </a:p>
        </p:txBody>
      </p:sp>
      <p:pic>
        <p:nvPicPr>
          <p:cNvPr id="4" name="SURA LEHEB   UCITELJ   UCENICI.mp4">
            <a:hlinkClick r:id="" action="ppaction://media"/>
          </p:cNvPr>
          <p:cNvPicPr>
            <a:picLocks noGrp="1" noRot="1" noChangeAspect="1"/>
          </p:cNvPicPr>
          <p:nvPr>
            <p:ph idx="1"/>
            <a:videoFile r:link="rId1"/>
          </p:nvPr>
        </p:nvPicPr>
        <p:blipFill>
          <a:blip r:embed="rId3"/>
          <a:stretch>
            <a:fillRect/>
          </a:stretch>
        </p:blipFill>
        <p:spPr>
          <a:xfrm>
            <a:off x="857224" y="1857364"/>
            <a:ext cx="7286676" cy="3286148"/>
          </a:xfrm>
          <a:prstGeom prst="rect">
            <a:avLst/>
          </a:prstGeom>
        </p:spPr>
      </p:pic>
      <p:sp>
        <p:nvSpPr>
          <p:cNvPr id="5" name="TextBox 4"/>
          <p:cNvSpPr txBox="1"/>
          <p:nvPr/>
        </p:nvSpPr>
        <p:spPr>
          <a:xfrm>
            <a:off x="1285852" y="5715016"/>
            <a:ext cx="5988691" cy="369332"/>
          </a:xfrm>
          <a:prstGeom prst="rect">
            <a:avLst/>
          </a:prstGeom>
          <a:noFill/>
        </p:spPr>
        <p:txBody>
          <a:bodyPr wrap="none" rtlCol="0">
            <a:spAutoFit/>
          </a:bodyPr>
          <a:lstStyle/>
          <a:p>
            <a:r>
              <a:rPr lang="bs-Latn-BA" dirty="0" smtClean="0"/>
              <a:t>Online link: </a:t>
            </a:r>
            <a:r>
              <a:rPr lang="bs-Latn-BA" dirty="0" smtClean="0">
                <a:hlinkClick r:id="rId4"/>
              </a:rPr>
              <a:t>https://www.youtube.com/watch?v=ezYor3Y35sQ</a:t>
            </a:r>
            <a:endParaRPr lang="bs-Latn-BA"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4777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643182"/>
            <a:ext cx="7772400" cy="1362075"/>
          </a:xfrm>
        </p:spPr>
        <p:txBody>
          <a:bodyPr>
            <a:normAutofit/>
          </a:bodyPr>
          <a:lstStyle/>
          <a:p>
            <a:pPr algn="ctr"/>
            <a:r>
              <a:rPr lang="bs-Latn-BA" sz="6000" dirty="0" smtClean="0"/>
              <a:t>Hvala na pažnji!!!</a:t>
            </a:r>
            <a:endParaRPr lang="bs-Latn-BA" sz="6000" dirty="0"/>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Opće karakteristike</a:t>
            </a:r>
            <a:endParaRPr lang="bs-Latn-BA" dirty="0"/>
          </a:p>
        </p:txBody>
      </p:sp>
      <p:sp>
        <p:nvSpPr>
          <p:cNvPr id="3" name="Content Placeholder 2"/>
          <p:cNvSpPr>
            <a:spLocks noGrp="1"/>
          </p:cNvSpPr>
          <p:nvPr>
            <p:ph idx="1"/>
          </p:nvPr>
        </p:nvSpPr>
        <p:spPr/>
        <p:txBody>
          <a:bodyPr/>
          <a:lstStyle/>
          <a:p>
            <a:r>
              <a:rPr lang="bs-Latn-BA" dirty="0" smtClean="0"/>
              <a:t>111. sura u Kur’anu</a:t>
            </a:r>
          </a:p>
          <a:p>
            <a:r>
              <a:rPr lang="bs-Latn-BA" dirty="0" smtClean="0"/>
              <a:t>Ima 5 ajeta, 20 riječi i 77 harfova</a:t>
            </a:r>
          </a:p>
          <a:p>
            <a:r>
              <a:rPr lang="bs-Latn-BA" dirty="0" smtClean="0"/>
              <a:t>6. po redu objavljena sura</a:t>
            </a:r>
          </a:p>
          <a:p>
            <a:r>
              <a:rPr lang="bs-Latn-BA" dirty="0" smtClean="0"/>
              <a:t>Objavljena u Mekki</a:t>
            </a:r>
          </a:p>
          <a:p>
            <a:r>
              <a:rPr lang="bs-Latn-BA" dirty="0" smtClean="0"/>
              <a:t>Ova sura govori o Ebu Lehebu</a:t>
            </a:r>
            <a:endParaRPr lang="bs-Latn-BA"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linds(horizontal)">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Imena sure El-Mesed</a:t>
            </a:r>
            <a:endParaRPr lang="bs-Latn-BA" dirty="0"/>
          </a:p>
        </p:txBody>
      </p:sp>
      <p:sp>
        <p:nvSpPr>
          <p:cNvPr id="3" name="Content Placeholder 2"/>
          <p:cNvSpPr>
            <a:spLocks noGrp="1"/>
          </p:cNvSpPr>
          <p:nvPr>
            <p:ph idx="1"/>
          </p:nvPr>
        </p:nvSpPr>
        <p:spPr/>
        <p:txBody>
          <a:bodyPr/>
          <a:lstStyle/>
          <a:p>
            <a:r>
              <a:rPr lang="bs-Latn-BA" dirty="0" smtClean="0"/>
              <a:t>Mesed – uže ili ogrlica oko vrata</a:t>
            </a:r>
          </a:p>
          <a:p>
            <a:r>
              <a:rPr lang="bs-Latn-BA" dirty="0" smtClean="0"/>
              <a:t>Tebbet - Propao </a:t>
            </a:r>
          </a:p>
          <a:p>
            <a:r>
              <a:rPr lang="bs-Latn-BA" dirty="0" smtClean="0"/>
              <a:t>Leheb - Plamen</a:t>
            </a:r>
          </a:p>
          <a:p>
            <a:r>
              <a:rPr lang="bs-Latn-BA" dirty="0" smtClean="0"/>
              <a:t>Ma kane min Ebi Leheb – Šta je bilo od Ebu Leheba</a:t>
            </a:r>
          </a:p>
          <a:p>
            <a:r>
              <a:rPr lang="bs-Latn-BA" dirty="0" smtClean="0"/>
              <a:t>Tebbet jeda Ebi Leheb</a:t>
            </a:r>
            <a:endParaRPr lang="bs-Latn-BA"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linds(horizontal)">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Povod objave</a:t>
            </a:r>
            <a:endParaRPr lang="bs-Latn-BA" dirty="0"/>
          </a:p>
        </p:txBody>
      </p:sp>
      <p:sp>
        <p:nvSpPr>
          <p:cNvPr id="3" name="Content Placeholder 2"/>
          <p:cNvSpPr>
            <a:spLocks noGrp="1"/>
          </p:cNvSpPr>
          <p:nvPr>
            <p:ph idx="1"/>
          </p:nvPr>
        </p:nvSpPr>
        <p:spPr/>
        <p:txBody>
          <a:bodyPr>
            <a:normAutofit lnSpcReduction="10000"/>
          </a:bodyPr>
          <a:lstStyle/>
          <a:p>
            <a:r>
              <a:rPr lang="bs-Latn-BA" dirty="0" smtClean="0"/>
              <a:t>Vjerovjesnik a.s. je izašao jednog jutra u Bathu (dolinu Meke), popeo se na brdo i počeo dozivati. Oko njega su se okupili Kurejševići, pa im je rekao: “Šta mislite, kad bih vam rekao da će vas neprijatelj, jutros ili večeras, napasti, da li biste mi povjerovali?” ”Bismo”, odgovorili su. “Ja vas onda, samo, prije teške patnje opominjem”, rekao je. Na to je Ebu Leheb rekao: “Propao dabogda, zar si nas zbog toga skupio?” Na ovo je Allah objavio: </a:t>
            </a:r>
            <a:r>
              <a:rPr lang="bs-Latn-BA" b="1" dirty="0" smtClean="0"/>
              <a:t>“Neka propadne Ebu Leheb, i propao je!”,</a:t>
            </a:r>
            <a:r>
              <a:rPr lang="bs-Latn-BA" dirty="0" smtClean="0"/>
              <a:t> tj. propao i uzalud mu trud i nastojanje bili.</a:t>
            </a:r>
            <a:endParaRPr lang="bs-Latn-BA"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Osnovne napomene o Ebu Lehebu</a:t>
            </a:r>
            <a:endParaRPr lang="bs-Latn-BA" dirty="0"/>
          </a:p>
        </p:txBody>
      </p:sp>
      <p:sp>
        <p:nvSpPr>
          <p:cNvPr id="3" name="Content Placeholder 2"/>
          <p:cNvSpPr>
            <a:spLocks noGrp="1"/>
          </p:cNvSpPr>
          <p:nvPr>
            <p:ph idx="1"/>
          </p:nvPr>
        </p:nvSpPr>
        <p:spPr/>
        <p:txBody>
          <a:bodyPr/>
          <a:lstStyle/>
          <a:p>
            <a:r>
              <a:rPr lang="bs-Latn-BA" dirty="0" smtClean="0"/>
              <a:t>Ebu Leheb je bio amidža Poslanika</a:t>
            </a:r>
          </a:p>
          <a:p>
            <a:r>
              <a:rPr lang="bs-Latn-BA" dirty="0" smtClean="0"/>
              <a:t>Najveći neprijatelj Poslanika</a:t>
            </a:r>
          </a:p>
          <a:p>
            <a:r>
              <a:rPr lang="bs-Latn-BA" dirty="0" smtClean="0"/>
              <a:t>Zvali su ga Ebu Leheb zbog boje njegovog lica</a:t>
            </a:r>
          </a:p>
          <a:p>
            <a:r>
              <a:rPr lang="bs-Latn-BA" dirty="0" smtClean="0"/>
              <a:t>Ebu Leheb je umro nakon bitke na Bedru</a:t>
            </a:r>
          </a:p>
          <a:p>
            <a:r>
              <a:rPr lang="bs-Latn-BA" dirty="0" smtClean="0"/>
              <a:t>Umro je od rane, koju je zadobio od udarca kolcem, i neke zarazne bolesti</a:t>
            </a:r>
          </a:p>
          <a:p>
            <a:pPr>
              <a:buNone/>
            </a:pPr>
            <a:endParaRPr lang="bs-Latn-BA"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linds(horizontal)">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Sura el </a:t>
            </a:r>
            <a:r>
              <a:rPr lang="bs-Latn-BA" dirty="0" smtClean="0"/>
              <a:t>mesed</a:t>
            </a:r>
            <a:endParaRPr lang="bs-Latn-B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09283202"/>
              </p:ext>
            </p:extLst>
          </p:nvPr>
        </p:nvGraphicFramePr>
        <p:xfrm>
          <a:off x="457200" y="1514476"/>
          <a:ext cx="8229600" cy="4611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Prijevod sure el </a:t>
            </a:r>
            <a:r>
              <a:rPr lang="bs-Latn-BA" dirty="0" smtClean="0"/>
              <a:t>mesed</a:t>
            </a:r>
            <a:endParaRPr lang="bs-Latn-BA" dirty="0"/>
          </a:p>
        </p:txBody>
      </p:sp>
      <p:sp>
        <p:nvSpPr>
          <p:cNvPr id="3" name="Content Placeholder 2"/>
          <p:cNvSpPr>
            <a:spLocks noGrp="1"/>
          </p:cNvSpPr>
          <p:nvPr>
            <p:ph idx="1"/>
          </p:nvPr>
        </p:nvSpPr>
        <p:spPr/>
        <p:txBody>
          <a:bodyPr/>
          <a:lstStyle/>
          <a:p>
            <a:r>
              <a:rPr lang="fi-FI" dirty="0" smtClean="0"/>
              <a:t>U IME ALLAHA, MILOSTIVOG, SAMILOSNOG</a:t>
            </a:r>
          </a:p>
          <a:p>
            <a:pPr marL="514350" indent="-514350">
              <a:buFont typeface="+mj-lt"/>
              <a:buAutoNum type="arabicPeriod"/>
            </a:pPr>
            <a:r>
              <a:rPr lang="pl-PL" b="1" dirty="0" smtClean="0"/>
              <a:t>NEKA PROPADNE EBU LEHEB I PROPAO JE,</a:t>
            </a:r>
          </a:p>
          <a:p>
            <a:pPr marL="514350" indent="-514350">
              <a:buFont typeface="+mj-lt"/>
              <a:buAutoNum type="arabicPeriod"/>
            </a:pPr>
            <a:r>
              <a:rPr lang="pl-PL" b="1" dirty="0" smtClean="0"/>
              <a:t>NEĆE MU BITI OD KORISTI BLAGO NJEGOVO, A NI ONO ŠTO JE STEKAO,</a:t>
            </a:r>
          </a:p>
          <a:p>
            <a:pPr marL="514350" indent="-514350">
              <a:buFont typeface="+mj-lt"/>
              <a:buAutoNum type="arabicPeriod"/>
            </a:pPr>
            <a:r>
              <a:rPr lang="bs-Latn-BA" b="1" dirty="0" smtClean="0"/>
              <a:t>UĆI ĆE ON SIGURNO U VATRU RASPLAMSALU,</a:t>
            </a:r>
          </a:p>
          <a:p>
            <a:pPr marL="514350" indent="-514350">
              <a:buFont typeface="+mj-lt"/>
              <a:buAutoNum type="arabicPeriod"/>
            </a:pPr>
            <a:r>
              <a:rPr lang="pl-PL" b="1" dirty="0" smtClean="0"/>
              <a:t>I ŽENA NJEGOVA KOJA SPLETKARI;</a:t>
            </a:r>
          </a:p>
          <a:p>
            <a:pPr marL="514350" indent="-514350">
              <a:buFont typeface="+mj-lt"/>
              <a:buAutoNum type="arabicPeriod"/>
            </a:pPr>
            <a:r>
              <a:rPr lang="pl-PL" b="1" dirty="0" smtClean="0"/>
              <a:t>O VRATU NJENOM BIĆE UŽE OD LIČINE USUKANE.</a:t>
            </a:r>
            <a:endParaRPr lang="bs-Latn-BA"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linds(horizont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linds(horizontal)">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Tumačenje sure el </a:t>
            </a:r>
            <a:r>
              <a:rPr lang="bs-Latn-BA" dirty="0" smtClean="0"/>
              <a:t>mesed</a:t>
            </a:r>
            <a:endParaRPr lang="bs-Latn-BA" dirty="0"/>
          </a:p>
        </p:txBody>
      </p:sp>
      <p:sp>
        <p:nvSpPr>
          <p:cNvPr id="3" name="Content Placeholder 2"/>
          <p:cNvSpPr>
            <a:spLocks noGrp="1"/>
          </p:cNvSpPr>
          <p:nvPr>
            <p:ph idx="1"/>
          </p:nvPr>
        </p:nvSpPr>
        <p:spPr/>
        <p:txBody>
          <a:bodyPr/>
          <a:lstStyle/>
          <a:p>
            <a:pPr>
              <a:buNone/>
            </a:pPr>
            <a:r>
              <a:rPr lang="bs-Latn-BA" dirty="0" smtClean="0"/>
              <a:t>1. Uzvišeni Allah kaže: </a:t>
            </a:r>
            <a:r>
              <a:rPr lang="bs-Latn-BA" b="1" dirty="0" smtClean="0"/>
              <a:t>“Dabogda propao Ebu Leheb, i propao je!” </a:t>
            </a:r>
            <a:r>
              <a:rPr lang="bs-Latn-BA" dirty="0" smtClean="0"/>
              <a:t>I doista, on je na dunjaluku propao. Kaže se da je umro u teškim mukama, da je bolovao od bolesti od koje mu se raspadalo tijelo i, na kraju, kada je umro, tri dana mu se nisu mogli približiti, nisu ga mogli okupati i dostojanstveno, kako dolikuje čovjeku, spustiti ga u kabur i zakopati ga, već su iz daljine sipali na njega vodu i sa štapovima su ga gurnuli u jamu. Na takav je način skončao Ebu Leheb.</a:t>
            </a:r>
            <a:endParaRPr lang="bs-Latn-BA" dirty="0"/>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None/>
            </a:pPr>
            <a:r>
              <a:rPr lang="bs-Latn-BA" b="1" dirty="0" smtClean="0"/>
              <a:t>2. </a:t>
            </a:r>
            <a:r>
              <a:rPr lang="vi-VN" b="1" dirty="0" smtClean="0"/>
              <a:t>“Ništa mu neće koristiti imetak i ono što je stekao.” </a:t>
            </a:r>
            <a:r>
              <a:rPr lang="bs-Latn-BA" dirty="0" smtClean="0"/>
              <a:t>Poticao je iz ugledne i bogateporodice. </a:t>
            </a:r>
            <a:r>
              <a:rPr lang="vi-VN" dirty="0" smtClean="0"/>
              <a:t>Kada je Allahov Poslanik</a:t>
            </a:r>
            <a:r>
              <a:rPr lang="bs-Latn-BA" dirty="0" smtClean="0"/>
              <a:t> a.s.</a:t>
            </a:r>
            <a:r>
              <a:rPr lang="vi-VN" dirty="0" smtClean="0"/>
              <a:t> pozivao svoje bližnje, svoje amidže i ostale u islam i ustrajavao u tome, kaže se da je njegov amidža Ebu Leheb rekao: “Ako je doista istina ovo čemu poziva moj bratić, ako je doista istina ovo čemu poziva Muhammed, onda ako to i bude na drugome svijetu ahiretu, ako bude presuđeno meni da ja stradam, ja ću se otkupiti svojim imetkom, onim što sam stekao, onim što imam.”</a:t>
            </a:r>
            <a:r>
              <a:rPr lang="bs-Latn-BA" dirty="0" smtClean="0"/>
              <a:t> </a:t>
            </a:r>
            <a:endParaRPr lang="bs-Latn-BA" dirty="0"/>
          </a:p>
        </p:txBody>
      </p:sp>
    </p:spTree>
  </p:cSld>
  <p:clrMapOvr>
    <a:masterClrMapping/>
  </p:clrMapOvr>
  <p:transition>
    <p:wipe dir="d"/>
  </p:transition>
  <p:timing>
    <p:tnLst>
      <p:par>
        <p:cTn id="1" dur="indefinite" restart="never" nodeType="tmRoot"/>
      </p:par>
    </p:tnLst>
  </p:timing>
</p:sld>
</file>

<file path=ppt/theme/theme1.xml><?xml version="1.0" encoding="utf-8"?>
<a:theme xmlns:a="http://schemas.openxmlformats.org/drawingml/2006/main" name="tf10165960">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E47E7E"/>
      </a:hlink>
      <a:folHlink>
        <a:srgbClr val="C84447"/>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spDef>
      <a:spPr>
        <a:solidFill>
          <a:schemeClr val="accent3"/>
        </a:solidFill>
        <a:ln w="25400" cap="rnd" cmpd="sng" algn="ctr">
          <a:noFill/>
          <a:prstDash val="solid"/>
        </a:ln>
        <a:effectLst/>
      </a:spPr>
      <a:bodyPr rtlCol="0" anchor="ctr"/>
      <a:lstStyle>
        <a:defPPr algn="ctr">
          <a:defRPr/>
        </a:defPPr>
      </a:lstStyle>
      <a:style>
        <a:lnRef idx="2">
          <a:schemeClr val="accent1"/>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DirectSourceMarket xmlns="8badc642-15f9-493b-af2e-800910d66b6f">english</DirectSourceMarket>
    <MarketSpecific xmlns="8badc642-15f9-493b-af2e-800910d66b6f" xsi:nil="true"/>
    <ApprovalStatus xmlns="8badc642-15f9-493b-af2e-800910d66b6f">InProgress</ApprovalStatus>
    <PrimaryImageGen xmlns="8badc642-15f9-493b-af2e-800910d66b6f">true</PrimaryImageGen>
    <ThumbnailAssetId xmlns="8badc642-15f9-493b-af2e-800910d66b6f" xsi:nil="true"/>
    <NumericId xmlns="8badc642-15f9-493b-af2e-800910d66b6f">-1</NumericId>
    <TPFriendlyName xmlns="8badc642-15f9-493b-af2e-800910d66b6f">Presentation for report on country</TPFriendlyName>
    <BusinessGroup xmlns="8badc642-15f9-493b-af2e-800910d66b6f" xsi:nil="true"/>
    <APEditor xmlns="8badc642-15f9-493b-af2e-800910d66b6f">
      <UserInfo>
        <DisplayName>REDMOND\v-luannv</DisplayName>
        <AccountId>86</AccountId>
        <AccountType/>
      </UserInfo>
    </APEditor>
    <SourceTitle xmlns="8badc642-15f9-493b-af2e-800910d66b6f">Presentation for report on country</SourceTitle>
    <OpenTemplate xmlns="8badc642-15f9-493b-af2e-800910d66b6f">true</OpenTemplate>
    <UALocComments xmlns="8badc642-15f9-493b-af2e-800910d66b6f" xsi:nil="true"/>
    <ParentAssetId xmlns="8badc642-15f9-493b-af2e-800910d66b6f" xsi:nil="true"/>
    <IntlLangReviewDate xmlns="8badc642-15f9-493b-af2e-800910d66b6f" xsi:nil="true"/>
    <PublishStatusLookup xmlns="8badc642-15f9-493b-af2e-800910d66b6f">
      <Value>46460</Value>
      <Value>209463</Value>
    </PublishStatusLookup>
    <LastPublishResultLookup xmlns="8badc642-15f9-493b-af2e-800910d66b6f" xsi:nil="true"/>
    <MachineTranslated xmlns="8badc642-15f9-493b-af2e-800910d66b6f">false</MachineTranslated>
    <OriginalSourceMarket xmlns="8badc642-15f9-493b-af2e-800910d66b6f">english</OriginalSourceMarket>
    <TPInstallLocation xmlns="8badc642-15f9-493b-af2e-800910d66b6f">{My Templates}</TPInstallLocation>
    <APDescription xmlns="8badc642-15f9-493b-af2e-800910d66b6f" xsi:nil="true"/>
    <ContentItem xmlns="8badc642-15f9-493b-af2e-800910d66b6f" xsi:nil="true"/>
    <ClipArtFilename xmlns="8badc642-15f9-493b-af2e-800910d66b6f" xsi:nil="true"/>
    <EditorialStatus xmlns="8badc642-15f9-493b-af2e-800910d66b6f" xsi:nil="true"/>
    <PublishTargets xmlns="8badc642-15f9-493b-af2e-800910d66b6f">OfficeOnline</PublishTargets>
    <TPLaunchHelpLinkType xmlns="8badc642-15f9-493b-af2e-800910d66b6f">Template</TPLaunchHelpLinkType>
    <TimesCloned xmlns="8badc642-15f9-493b-af2e-800910d66b6f" xsi:nil="true"/>
    <LastModifiedDateTime xmlns="8badc642-15f9-493b-af2e-800910d66b6f" xsi:nil="true"/>
    <Provider xmlns="8badc642-15f9-493b-af2e-800910d66b6f">EY006220130</Provider>
    <AcquiredFrom xmlns="8badc642-15f9-493b-af2e-800910d66b6f" xsi:nil="true"/>
    <AssetStart xmlns="8badc642-15f9-493b-af2e-800910d66b6f">2009-01-02T00:00:00+00:00</AssetStart>
    <LastHandOff xmlns="8badc642-15f9-493b-af2e-800910d66b6f" xsi:nil="true"/>
    <TPClientViewer xmlns="8badc642-15f9-493b-af2e-800910d66b6f">Microsoft Office PowerPoint</TPClientViewer>
    <ArtSampleDocs xmlns="8badc642-15f9-493b-af2e-800910d66b6f" xsi:nil="true"/>
    <UACurrentWords xmlns="8badc642-15f9-493b-af2e-800910d66b6f">0</UACurrentWords>
    <UALocRecommendation xmlns="8badc642-15f9-493b-af2e-800910d66b6f">Localize</UALocRecommendation>
    <IsDeleted xmlns="8badc642-15f9-493b-af2e-800910d66b6f">false</IsDeleted>
    <ShowIn xmlns="8badc642-15f9-493b-af2e-800910d66b6f" xsi:nil="true"/>
    <UANotes xmlns="8badc642-15f9-493b-af2e-800910d66b6f">online only</UANotes>
    <TemplateStatus xmlns="8badc642-15f9-493b-af2e-800910d66b6f" xsi:nil="true"/>
    <VoteCount xmlns="8badc642-15f9-493b-af2e-800910d66b6f" xsi:nil="true"/>
    <CSXHash xmlns="8badc642-15f9-493b-af2e-800910d66b6f" xsi:nil="true"/>
    <DSATActionTaken xmlns="8badc642-15f9-493b-af2e-800910d66b6f" xsi:nil="true"/>
    <AssetExpire xmlns="8badc642-15f9-493b-af2e-800910d66b6f">2029-05-12T00:00:00+00:00</AssetExpire>
    <CSXSubmissionMarket xmlns="8badc642-15f9-493b-af2e-800910d66b6f" xsi:nil="true"/>
    <SubmitterId xmlns="8badc642-15f9-493b-af2e-800910d66b6f" xsi:nil="true"/>
    <TPExecutable xmlns="8badc642-15f9-493b-af2e-800910d66b6f" xsi:nil="true"/>
    <AssetType xmlns="8badc642-15f9-493b-af2e-800910d66b6f">TP</AssetType>
    <CSXUpdate xmlns="8badc642-15f9-493b-af2e-800910d66b6f">false</CSXUpdate>
    <BugNumber xmlns="8badc642-15f9-493b-af2e-800910d66b6f" xsi:nil="true"/>
    <CSXSubmissionDate xmlns="8badc642-15f9-493b-af2e-800910d66b6f" xsi:nil="true"/>
    <ApprovalLog xmlns="8badc642-15f9-493b-af2e-800910d66b6f" xsi:nil="true"/>
    <Milestone xmlns="8badc642-15f9-493b-af2e-800910d66b6f" xsi:nil="true"/>
    <TPComponent xmlns="8badc642-15f9-493b-af2e-800910d66b6f">PPTFiles</TPComponent>
    <OriginAsset xmlns="8badc642-15f9-493b-af2e-800910d66b6f" xsi:nil="true"/>
    <AssetId xmlns="8badc642-15f9-493b-af2e-800910d66b6f">TP010165960</AssetId>
    <TPApplication xmlns="8badc642-15f9-493b-af2e-800910d66b6f">PowerPoint</TPApplication>
    <TPLaunchHelpLink xmlns="8badc642-15f9-493b-af2e-800910d66b6f" xsi:nil="true"/>
    <IntlLocPriority xmlns="8badc642-15f9-493b-af2e-800910d66b6f" xsi:nil="true"/>
    <HandoffToMSDN xmlns="8badc642-15f9-493b-af2e-800910d66b6f" xsi:nil="true"/>
    <IntlLangReviewer xmlns="8badc642-15f9-493b-af2e-800910d66b6f" xsi:nil="true"/>
    <CrawlForDependencies xmlns="8badc642-15f9-493b-af2e-800910d66b6f">false</CrawlForDependencies>
    <PlannedPubDate xmlns="8badc642-15f9-493b-af2e-800910d66b6f" xsi:nil="true"/>
    <TrustLevel xmlns="8badc642-15f9-493b-af2e-800910d66b6f">1 Microsoft Managed Content</TrustLevel>
    <IsSearchable xmlns="8badc642-15f9-493b-af2e-800910d66b6f">false</IsSearchable>
    <TPNamespace xmlns="8badc642-15f9-493b-af2e-800910d66b6f">POWERPNT</TPNamespace>
    <Markets xmlns="8badc642-15f9-493b-af2e-800910d66b6f"/>
    <OutputCachingOn xmlns="8badc642-15f9-493b-af2e-800910d66b6f">false</OutputCachingOn>
    <IntlLangReview xmlns="8badc642-15f9-493b-af2e-800910d66b6f" xsi:nil="true"/>
    <UAProjectedTotalWords xmlns="8badc642-15f9-493b-af2e-800910d66b6f" xsi:nil="true"/>
    <APAuthor xmlns="8badc642-15f9-493b-af2e-800910d66b6f">
      <UserInfo>
        <DisplayName>REDMOND\cynvey</DisplayName>
        <AccountId>201</AccountId>
        <AccountType/>
      </UserInfo>
    </APAuthor>
    <TPAppVersion xmlns="8badc642-15f9-493b-af2e-800910d66b6f">12</TPAppVersion>
    <TPCommandLine xmlns="8badc642-15f9-493b-af2e-800910d66b6f">{PP} /n {FilePath}</TPCommandLine>
    <Manager xmlns="8badc642-15f9-493b-af2e-800910d66b6f" xsi:nil="true"/>
    <PolicheckWords xmlns="8badc642-15f9-493b-af2e-800910d66b6f" xsi:nil="true"/>
    <FriendlyTitle xmlns="8badc642-15f9-493b-af2e-800910d66b6f" xsi:nil="true"/>
    <Providers xmlns="8badc642-15f9-493b-af2e-800910d66b6f" xsi:nil="true"/>
    <LegacyData xmlns="8badc642-15f9-493b-af2e-800910d66b6f" xsi:nil="true"/>
    <TemplateTemplateType xmlns="8badc642-15f9-493b-af2e-800910d66b6f">PowerPoint 12 Default</TemplateTemplateType>
    <OOCacheId xmlns="8badc642-15f9-493b-af2e-800910d66b6f" xsi:nil="true"/>
    <EditorialTags xmlns="8badc642-15f9-493b-af2e-800910d66b6f" xsi:nil="true"/>
    <Downloads xmlns="8badc642-15f9-493b-af2e-800910d66b6f">0</Downloads>
    <LocLastLocAttemptVersionLookup xmlns="8badc642-15f9-493b-af2e-800910d66b6f">20197</LocLastLocAttemptVersionLookup>
    <TaxCatchAll xmlns="8badc642-15f9-493b-af2e-800910d66b6f"/>
    <LocRecommendedHandoff xmlns="8badc642-15f9-493b-af2e-800910d66b6f" xsi:nil="true"/>
    <RecommendationsModifier xmlns="8badc642-15f9-493b-af2e-800910d66b6f" xsi:nil="true"/>
    <LocOverallPreviewStatusLookup xmlns="8badc642-15f9-493b-af2e-800910d66b6f" xsi:nil="true"/>
    <InternalTagsTaxHTField0 xmlns="8badc642-15f9-493b-af2e-800910d66b6f">
      <Terms xmlns="http://schemas.microsoft.com/office/infopath/2007/PartnerControls"/>
    </InternalTagsTaxHTField0>
    <LocComments xmlns="8badc642-15f9-493b-af2e-800910d66b6f" xsi:nil="true"/>
    <LocProcessedForHandoffsLookup xmlns="8badc642-15f9-493b-af2e-800910d66b6f" xsi:nil="true"/>
    <LocProcessedForMarketsLookup xmlns="8badc642-15f9-493b-af2e-800910d66b6f" xsi:nil="true"/>
    <LocOverallHandbackStatusLookup xmlns="8badc642-15f9-493b-af2e-800910d66b6f" xsi:nil="true"/>
    <LocLastLocAttemptVersionTypeLookup xmlns="8badc642-15f9-493b-af2e-800910d66b6f" xsi:nil="true"/>
    <LocOverallLocStatusLookup xmlns="8badc642-15f9-493b-af2e-800910d66b6f" xsi:nil="true"/>
    <LocOverallPublishStatusLookup xmlns="8badc642-15f9-493b-af2e-800910d66b6f" xsi:nil="true"/>
    <LocPublishedLinkedAssetsLookup xmlns="8badc642-15f9-493b-af2e-800910d66b6f" xsi:nil="true"/>
    <BlockPublish xmlns="8badc642-15f9-493b-af2e-800910d66b6f" xsi:nil="true"/>
    <LocManualTestRequired xmlns="8badc642-15f9-493b-af2e-800910d66b6f" xsi:nil="true"/>
    <ScenarioTagsTaxHTField0 xmlns="8badc642-15f9-493b-af2e-800910d66b6f">
      <Terms xmlns="http://schemas.microsoft.com/office/infopath/2007/PartnerControls"/>
    </ScenarioTagsTaxHTField0>
    <FeatureTagsTaxHTField0 xmlns="8badc642-15f9-493b-af2e-800910d66b6f">
      <Terms xmlns="http://schemas.microsoft.com/office/infopath/2007/PartnerControls"/>
    </FeatureTagsTaxHTField0>
    <CampaignTagsTaxHTField0 xmlns="8badc642-15f9-493b-af2e-800910d66b6f">
      <Terms xmlns="http://schemas.microsoft.com/office/infopath/2007/PartnerControls"/>
    </CampaignTagsTaxHTField0>
    <LocNewPublishedVersionLookup xmlns="8badc642-15f9-493b-af2e-800910d66b6f" xsi:nil="true"/>
    <LocPublishedDependentAssetsLookup xmlns="8badc642-15f9-493b-af2e-800910d66b6f" xsi:nil="true"/>
    <LocalizationTagsTaxHTField0 xmlns="8badc642-15f9-493b-af2e-800910d66b6f">
      <Terms xmlns="http://schemas.microsoft.com/office/infopath/2007/PartnerControls"/>
    </LocalizationTagsTaxHTField0>
    <OriginalRelease xmlns="8badc642-15f9-493b-af2e-800910d66b6f">14</OriginalRelease>
    <LocMarketGroupTiers2 xmlns="8badc642-15f9-493b-af2e-800910d66b6f" xsi:nil="true"/>
  </documentManagement>
</p:properties>
</file>

<file path=customXml/item3.xml><?xml version="1.0" encoding="utf-8"?>
<ct:contentTypeSchema xmlns:ct="http://schemas.microsoft.com/office/2006/metadata/contentType" xmlns:ma="http://schemas.microsoft.com/office/2006/metadata/properties/metaAttributes" ct:_="" ma:_="" ma:contentTypeName="TemplateFile" ma:contentTypeID="0x010100CE6EEBCA2A20434687F63529BC62C70C0400B49D3FDEBF6E5C4BBABD28DFF7A72F5A" ma:contentTypeVersion="54" ma:contentTypeDescription="Create a new document." ma:contentTypeScope="" ma:versionID="58ff7075f9734c70ab641fcf680773ae">
  <xsd:schema xmlns:xsd="http://www.w3.org/2001/XMLSchema" xmlns:xs="http://www.w3.org/2001/XMLSchema" xmlns:p="http://schemas.microsoft.com/office/2006/metadata/properties" xmlns:ns2="8badc642-15f9-493b-af2e-800910d66b6f" targetNamespace="http://schemas.microsoft.com/office/2006/metadata/properties" ma:root="true" ma:fieldsID="de94c5732a8b162287d2446f6e1438f1" ns2:_="">
    <xsd:import namespace="8badc642-15f9-493b-af2e-800910d66b6f"/>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badc642-15f9-493b-af2e-800910d66b6f"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0:00:00Z"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BlockPublish" ma:index="12" nillable="true" ma:displayName="Block from Publishing?" ma:default="" ma:internalName="BlockPublish" ma:readOnly="false">
      <xsd:simpleType>
        <xsd:restriction base="dms:Boolean"/>
      </xsd:simpleType>
    </xsd:element>
    <xsd:element name="BugNumber" ma:index="13" nillable="true" ma:displayName="Bug Number" ma:default="" ma:internalName="BugNumber" ma:readOnly="false">
      <xsd:simpleType>
        <xsd:restriction base="dms:Text"/>
      </xsd:simpleType>
    </xsd:element>
    <xsd:element name="CampaignTagsTaxHTField0" ma:index="15" nillable="true" ma:taxonomy="true" ma:internalName="CampaignTagsTaxHTField0" ma:taxonomyFieldName="CampaignTags" ma:displayName="Campaigns" ma:readOnly="false" ma:default="" ma:fieldId="{069000a1-ebd1-4561-a409-e2a811eea2fe}"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6" nillable="true" ma:displayName="Client Viewer" ma:default="" ma:internalName="TPClientViewer">
      <xsd:simpleType>
        <xsd:restriction base="dms:Text"/>
      </xsd:simpleType>
    </xsd:element>
    <xsd:element name="ClipArtFilename" ma:index="17" nillable="true" ma:displayName="Clip Art Name" ma:default="" ma:internalName="ClipArtFilename" ma:readOnly="false">
      <xsd:simpleType>
        <xsd:restriction base="dms:Text"/>
      </xsd:simpleType>
    </xsd:element>
    <xsd:element name="TPCommandLine" ma:index="18" nillable="true" ma:displayName="Command Line" ma:default="" ma:internalName="TPCommandLine">
      <xsd:simpleType>
        <xsd:restriction base="dms:Text"/>
      </xsd:simpleType>
    </xsd:element>
    <xsd:element name="TPComponent" ma:index="19" nillable="true" ma:displayName="Component" ma:default="" ma:internalName="TPComponent">
      <xsd:simpleType>
        <xsd:restriction base="dms:Text"/>
      </xsd:simpleType>
    </xsd:element>
    <xsd:element name="ContentItem" ma:index="20" nillable="true" ma:displayName="Content Item" ma:default="" ma:hidden="true" ma:internalName="ContentItem" ma:readOnly="false">
      <xsd:simpleType>
        <xsd:restriction base="dms:Unknown"/>
      </xsd:simpleType>
    </xsd:element>
    <xsd:element name="CrawlForDependencies" ma:index="22" nillable="true" ma:displayName="Crawl for Dependencies?" ma:default="true" ma:internalName="CrawlForDependencies" ma:readOnly="false">
      <xsd:simpleType>
        <xsd:restriction base="dms:Boolean"/>
      </xsd:simpleType>
    </xsd:element>
    <xsd:element name="CSXHash" ma:index="25" nillable="true" ma:displayName="CSX Hash" ma:default="" ma:indexed="true" ma:internalName="CSXHash" ma:readOnly="false">
      <xsd:simpleType>
        <xsd:restriction base="dms:Text"/>
      </xsd:simpleType>
    </xsd:element>
    <xsd:element name="CSXSubmissionMarket" ma:index="26" nillable="true" ma:displayName="CSX Submission Market" ma:default="" ma:list="{242CDFB2-E9AA-41D4-B020-0C08EC68947A}" ma:internalName="CSXSubmissionMarket" ma:readOnly="false" ma:showField="MarketName" ma:web="8badc642-15f9-493b-af2e-800910d66b6f">
      <xsd:simpleType>
        <xsd:restriction base="dms:Lookup"/>
      </xsd:simpleType>
    </xsd:element>
    <xsd:element name="CSXUpdate" ma:index="27" nillable="true" ma:displayName="CSX Updated?" ma:default="false" ma:internalName="CSXUpdate" ma:readOnly="false">
      <xsd:simpleType>
        <xsd:restriction base="dms:Boolean"/>
      </xsd:simpleType>
    </xsd:element>
    <xsd:element name="IntlLangReviewDate" ma:index="28" nillable="true" ma:displayName="Date to Complete Intl QA" ma:default="" ma:internalName="IntlLangReviewDate" ma:readOnly="false">
      <xsd:simpleType>
        <xsd:restriction base="dms:DateTime"/>
      </xsd:simpleType>
    </xsd:element>
    <xsd:element name="IsDeleted" ma:index="29" nillable="true" ma:displayName="Deleted?" ma:default="" ma:internalName="IsDeleted" ma:readOnly="false">
      <xsd:simpleType>
        <xsd:restriction base="dms:Boolean"/>
      </xsd:simpleType>
    </xsd:element>
    <xsd:element name="APDescription" ma:index="30" nillable="true" ma:displayName="Description" ma:default="" ma:internalName="APDescription" ma:readOnly="false">
      <xsd:simpleType>
        <xsd:restriction base="dms:Note"/>
      </xsd:simpleType>
    </xsd:element>
    <xsd:element name="DirectSourceMarket" ma:index="31" nillable="true" ma:displayName="Direct Source Market Group" ma:default="" ma:internalName="DirectSourceMarket" ma:readOnly="false">
      <xsd:simpleType>
        <xsd:restriction base="dms:Text"/>
      </xsd:simpleType>
    </xsd:element>
    <xsd:element name="Downloads" ma:index="32" nillable="true" ma:displayName="Downloads" ma:default="0" ma:hidden="true" ma:internalName="Downloads" ma:readOnly="false">
      <xsd:simpleType>
        <xsd:restriction base="dms:Unknown"/>
      </xsd:simpleType>
    </xsd:element>
    <xsd:element name="DSATActionTaken" ma:index="33"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4"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5" nillable="true" ma:displayName="Editorial Status" ma:default="" ma:internalName="EditorialStatus" ma:readOnly="false">
      <xsd:simpleType>
        <xsd:restriction base="dms:Unknown"/>
      </xsd:simpleType>
    </xsd:element>
    <xsd:element name="EditorialTags" ma:index="36" nillable="true" ma:displayName="Editorial Tags" ma:default="" ma:internalName="EditorialTags">
      <xsd:simpleType>
        <xsd:restriction base="dms:Unknown"/>
      </xsd:simpleType>
    </xsd:element>
    <xsd:element name="TPExecutable" ma:index="37" nillable="true" ma:displayName="Executable" ma:default="" ma:internalName="TPExecutable">
      <xsd:simpleType>
        <xsd:restriction base="dms:Text"/>
      </xsd:simpleType>
    </xsd:element>
    <xsd:element name="FeatureTagsTaxHTField0" ma:index="39" nillable="true" ma:taxonomy="true" ma:internalName="FeatureTagsTaxHTField0" ma:taxonomyFieldName="FeatureTags" ma:displayName="Features" ma:readOnly="false" ma:default="" ma:fieldId="{92edc058-e423-4792-9b61-e659cfc9195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0" nillable="true" ma:displayName="Friendly Name" ma:default="" ma:internalName="TPFriendlyName">
      <xsd:simpleType>
        <xsd:restriction base="dms:Text"/>
      </xsd:simpleType>
    </xsd:element>
    <xsd:element name="FriendlyTitle" ma:index="41" nillable="true" ma:displayName="Friendly Title" ma:default="" ma:description="Shorter title to be used when displaying search results" ma:internalName="FriendlyTitle" ma:readOnly="false">
      <xsd:simpleType>
        <xsd:restriction base="dms:Text"/>
      </xsd:simpleType>
    </xsd:element>
    <xsd:element name="PrimaryImageGen" ma:index="42" nillable="true" ma:displayName="Generate Images?" ma:default="true" ma:internalName="PrimaryImageGen">
      <xsd:simpleType>
        <xsd:restriction base="dms:Boolean"/>
      </xsd:simpleType>
    </xsd:element>
    <xsd:element name="HandoffToMSDN" ma:index="43" nillable="true" ma:displayName="Handoff To MSDN Date" ma:default="" ma:internalName="HandoffToMSDN" ma:readOnly="false">
      <xsd:simpleType>
        <xsd:restriction base="dms:DateTime"/>
      </xsd:simpleType>
    </xsd:element>
    <xsd:element name="InProjectListLookup" ma:index="44" nillable="true" ma:displayName="InProjectListLookup" ma:list="{5CE75894-05D9-4C45-93AB-724995D6B13E}" ma:internalName="InProjectListLookup" ma:readOnly="true" ma:showField="InProjectList" ma:web="8badc642-15f9-493b-af2e-800910d66b6f">
      <xsd:complexType>
        <xsd:complexContent>
          <xsd:extension base="dms:MultiChoiceLookup">
            <xsd:sequence>
              <xsd:element name="Value" type="dms:Lookup" maxOccurs="unbounded" minOccurs="0" nillable="true"/>
            </xsd:sequence>
          </xsd:extension>
        </xsd:complexContent>
      </xsd:complexType>
    </xsd:element>
    <xsd:element name="TPInstallLocation" ma:index="45" nillable="true" ma:displayName="Install Location" ma:default="" ma:internalName="TPInstallLocation">
      <xsd:simpleType>
        <xsd:restriction base="dms:Text"/>
      </xsd:simpleType>
    </xsd:element>
    <xsd:element name="InternalTagsTaxHTField0" ma:index="47" nillable="true" ma:taxonomy="true" ma:internalName="InternalTagsTaxHTField0" ma:taxonomyFieldName="InternalTags" ma:displayName="Internal Tags" ma:readOnly="false" ma:default="" ma:fieldId="{b682b718-e217-497b-9c91-6b2604332d21}"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8" nillable="true" ma:displayName="Intl Lang QA Review Required?" ma:default="" ma:internalName="IntlLangReview" ma:readOnly="false">
      <xsd:simpleType>
        <xsd:restriction base="dms:Boolean"/>
      </xsd:simpleType>
    </xsd:element>
    <xsd:element name="IntlLangReviewer" ma:index="49" nillable="true" ma:displayName="Intl Lang QA Reviewer" ma:default="" ma:internalName="IntlLangReviewer" ma:readOnly="false">
      <xsd:simpleType>
        <xsd:restriction base="dms:Text"/>
      </xsd:simpleType>
    </xsd:element>
    <xsd:element name="MarketSpecific" ma:index="50" nillable="true" ma:displayName="Is Market Specific?" ma:default="" ma:internalName="MarketSpecific" ma:readOnly="false">
      <xsd:simpleType>
        <xsd:restriction base="dms:Boolean"/>
      </xsd:simpleType>
    </xsd:element>
    <xsd:element name="LastCompleteVersionLookup" ma:index="51" nillable="true" ma:displayName="Last Complete Version Lookup" ma:default="" ma:list="{5CE75894-05D9-4C45-93AB-724995D6B13E}" ma:internalName="LastCompleteVersionLookup" ma:readOnly="true" ma:showField="LastCompleteVersion" ma:web="8badc642-15f9-493b-af2e-800910d66b6f">
      <xsd:complexType>
        <xsd:complexContent>
          <xsd:extension base="dms:MultiChoiceLookup">
            <xsd:sequence>
              <xsd:element name="Value" type="dms:Lookup" maxOccurs="unbounded" minOccurs="0" nillable="true"/>
            </xsd:sequence>
          </xsd:extension>
        </xsd:complexContent>
      </xsd:complexType>
    </xsd:element>
    <xsd:element name="LastHandOff" ma:index="52" nillable="true" ma:displayName="Last Hand-off" ma:default="" ma:internalName="LastHandOff" ma:readOnly="false">
      <xsd:simpleType>
        <xsd:restriction base="dms:DateTime"/>
      </xsd:simpleType>
    </xsd:element>
    <xsd:element name="LastModifiedDateTime" ma:index="53" nillable="true" ma:displayName="Last Modified Date" ma:default="" ma:internalName="LastModifiedDateTime" ma:readOnly="false">
      <xsd:simpleType>
        <xsd:restriction base="dms:DateTime"/>
      </xsd:simpleType>
    </xsd:element>
    <xsd:element name="LastPreviewErrorLookup" ma:index="54" nillable="true" ma:displayName="Last Preview Attempt Error" ma:default="" ma:list="{5CE75894-05D9-4C45-93AB-724995D6B13E}" ma:internalName="LastPreviewErrorLookup" ma:readOnly="true" ma:showField="LastPreviewError" ma:web="8badc642-15f9-493b-af2e-800910d66b6f">
      <xsd:complexType>
        <xsd:complexContent>
          <xsd:extension base="dms:MultiChoiceLookup">
            <xsd:sequence>
              <xsd:element name="Value" type="dms:Lookup" maxOccurs="unbounded" minOccurs="0" nillable="true"/>
            </xsd:sequence>
          </xsd:extension>
        </xsd:complexContent>
      </xsd:complexType>
    </xsd:element>
    <xsd:element name="LastPreviewResultLookup" ma:index="55" nillable="true" ma:displayName="Last Preview Attempt Result" ma:default="" ma:list="{5CE75894-05D9-4C45-93AB-724995D6B13E}" ma:internalName="LastPreviewResultLookup" ma:readOnly="true" ma:showField="LastPreviewResult" ma:web="8badc642-15f9-493b-af2e-800910d66b6f">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6" nillable="true" ma:displayName="Last Preview Attempted On" ma:default="" ma:list="{5CE75894-05D9-4C45-93AB-724995D6B13E}" ma:internalName="LastPreviewAttemptDateLookup" ma:readOnly="true" ma:showField="LastPreviewAttemptDate" ma:web="8badc642-15f9-493b-af2e-800910d66b6f">
      <xsd:complexType>
        <xsd:complexContent>
          <xsd:extension base="dms:MultiChoiceLookup">
            <xsd:sequence>
              <xsd:element name="Value" type="dms:Lookup" maxOccurs="unbounded" minOccurs="0" nillable="true"/>
            </xsd:sequence>
          </xsd:extension>
        </xsd:complexContent>
      </xsd:complexType>
    </xsd:element>
    <xsd:element name="LastPreviewedByLookup" ma:index="57" nillable="true" ma:displayName="Last Previewed By" ma:default="" ma:list="{5CE75894-05D9-4C45-93AB-724995D6B13E}" ma:internalName="LastPreviewedByLookup" ma:readOnly="true" ma:showField="LastPreviewedBy" ma:web="8badc642-15f9-493b-af2e-800910d66b6f">
      <xsd:complexType>
        <xsd:complexContent>
          <xsd:extension base="dms:MultiChoiceLookup">
            <xsd:sequence>
              <xsd:element name="Value" type="dms:Lookup" maxOccurs="unbounded" minOccurs="0" nillable="true"/>
            </xsd:sequence>
          </xsd:extension>
        </xsd:complexContent>
      </xsd:complexType>
    </xsd:element>
    <xsd:element name="LastPreviewTimeLookup" ma:index="58" nillable="true" ma:displayName="Last Previewed Date" ma:default="" ma:list="{5CE75894-05D9-4C45-93AB-724995D6B13E}" ma:internalName="LastPreviewTimeLookup" ma:readOnly="true" ma:showField="LastPreviewTime" ma:web="8badc642-15f9-493b-af2e-800910d66b6f">
      <xsd:complexType>
        <xsd:complexContent>
          <xsd:extension base="dms:MultiChoiceLookup">
            <xsd:sequence>
              <xsd:element name="Value" type="dms:Lookup" maxOccurs="unbounded" minOccurs="0" nillable="true"/>
            </xsd:sequence>
          </xsd:extension>
        </xsd:complexContent>
      </xsd:complexType>
    </xsd:element>
    <xsd:element name="LastPreviewVersionLookup" ma:index="59" nillable="true" ma:displayName="Last Previewed Version" ma:default="" ma:list="{5CE75894-05D9-4C45-93AB-724995D6B13E}" ma:internalName="LastPreviewVersionLookup" ma:readOnly="true" ma:showField="LastPreviewVersion" ma:web="8badc642-15f9-493b-af2e-800910d66b6f">
      <xsd:complexType>
        <xsd:complexContent>
          <xsd:extension base="dms:MultiChoiceLookup">
            <xsd:sequence>
              <xsd:element name="Value" type="dms:Lookup" maxOccurs="unbounded" minOccurs="0" nillable="true"/>
            </xsd:sequence>
          </xsd:extension>
        </xsd:complexContent>
      </xsd:complexType>
    </xsd:element>
    <xsd:element name="LastPublishErrorLookup" ma:index="60" nillable="true" ma:displayName="Last Publish Attempt Error" ma:default="" ma:list="{5CE75894-05D9-4C45-93AB-724995D6B13E}" ma:internalName="LastPublishErrorLookup" ma:readOnly="true" ma:showField="LastPublishError" ma:web="8badc642-15f9-493b-af2e-800910d66b6f">
      <xsd:complexType>
        <xsd:complexContent>
          <xsd:extension base="dms:MultiChoiceLookup">
            <xsd:sequence>
              <xsd:element name="Value" type="dms:Lookup" maxOccurs="unbounded" minOccurs="0" nillable="true"/>
            </xsd:sequence>
          </xsd:extension>
        </xsd:complexContent>
      </xsd:complexType>
    </xsd:element>
    <xsd:element name="LastPublishResultLookup" ma:index="61" nillable="true" ma:displayName="Last Publish Attempt Result" ma:default="" ma:list="{5CE75894-05D9-4C45-93AB-724995D6B13E}" ma:internalName="LastPublishResultLookup" ma:readOnly="true" ma:showField="LastPublishResult" ma:web="8badc642-15f9-493b-af2e-800910d66b6f">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2" nillable="true" ma:displayName="Last Publish Attempted On" ma:default="" ma:list="{5CE75894-05D9-4C45-93AB-724995D6B13E}" ma:internalName="LastPublishAttemptDateLookup" ma:readOnly="true" ma:showField="LastPublishAttemptDate" ma:web="8badc642-15f9-493b-af2e-800910d66b6f">
      <xsd:complexType>
        <xsd:complexContent>
          <xsd:extension base="dms:MultiChoiceLookup">
            <xsd:sequence>
              <xsd:element name="Value" type="dms:Lookup" maxOccurs="unbounded" minOccurs="0" nillable="true"/>
            </xsd:sequence>
          </xsd:extension>
        </xsd:complexContent>
      </xsd:complexType>
    </xsd:element>
    <xsd:element name="LastPublishedByLookup" ma:index="63" nillable="true" ma:displayName="Last Published By" ma:default="" ma:list="{5CE75894-05D9-4C45-93AB-724995D6B13E}" ma:internalName="LastPublishedByLookup" ma:readOnly="true" ma:showField="LastPublishedBy" ma:web="8badc642-15f9-493b-af2e-800910d66b6f">
      <xsd:complexType>
        <xsd:complexContent>
          <xsd:extension base="dms:MultiChoiceLookup">
            <xsd:sequence>
              <xsd:element name="Value" type="dms:Lookup" maxOccurs="unbounded" minOccurs="0" nillable="true"/>
            </xsd:sequence>
          </xsd:extension>
        </xsd:complexContent>
      </xsd:complexType>
    </xsd:element>
    <xsd:element name="LastPublishTimeLookup" ma:index="64" nillable="true" ma:displayName="Last Published Date" ma:default="" ma:list="{5CE75894-05D9-4C45-93AB-724995D6B13E}" ma:internalName="LastPublishTimeLookup" ma:readOnly="true" ma:showField="LastPublishTime" ma:web="8badc642-15f9-493b-af2e-800910d66b6f">
      <xsd:complexType>
        <xsd:complexContent>
          <xsd:extension base="dms:MultiChoiceLookup">
            <xsd:sequence>
              <xsd:element name="Value" type="dms:Lookup" maxOccurs="unbounded" minOccurs="0" nillable="true"/>
            </xsd:sequence>
          </xsd:extension>
        </xsd:complexContent>
      </xsd:complexType>
    </xsd:element>
    <xsd:element name="LastPublishVersionLookup" ma:index="65" nillable="true" ma:displayName="Last Published Version" ma:default="" ma:list="{5CE75894-05D9-4C45-93AB-724995D6B13E}" ma:internalName="LastPublishVersionLookup" ma:readOnly="true" ma:showField="LastPublishVersion" ma:web="8badc642-15f9-493b-af2e-800910d66b6f">
      <xsd:complexType>
        <xsd:complexContent>
          <xsd:extension base="dms:MultiChoiceLookup">
            <xsd:sequence>
              <xsd:element name="Value" type="dms:Lookup" maxOccurs="unbounded" minOccurs="0" nillable="true"/>
            </xsd:sequence>
          </xsd:extension>
        </xsd:complexContent>
      </xsd:complexType>
    </xsd:element>
    <xsd:element name="TPLaunchHelpLinkType" ma:index="66"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7" nillable="true" ma:displayName="Legacy Data" ma:default="" ma:internalName="LegacyData" ma:readOnly="false">
      <xsd:simpleType>
        <xsd:restriction base="dms:Note"/>
      </xsd:simpleType>
    </xsd:element>
    <xsd:element name="TPLaunchHelpLink" ma:index="68" nillable="true" ma:displayName="Link to Launch Help Topic" ma:default="" ma:internalName="TPLaunchHelpLink">
      <xsd:simpleType>
        <xsd:restriction base="dms:Text"/>
      </xsd:simpleType>
    </xsd:element>
    <xsd:element name="LocComments" ma:index="69" nillable="true" ma:displayName="Loc Approval Comments" ma:default="" ma:internalName="LocComments" ma:readOnly="false">
      <xsd:simpleType>
        <xsd:restriction base="dms:Note"/>
      </xsd:simpleType>
    </xsd:element>
    <xsd:element name="LocLastLocAttemptVersionLookup" ma:index="70" nillable="true" ma:displayName="Loc Last Loc Attempt Version" ma:default="" ma:list="{40AED7CC-D31B-4E42-956F-872B0282B0E2}" ma:internalName="LocLastLocAttemptVersionLookup" ma:readOnly="false" ma:showField="LastLocAttemptVersion" ma:web="8badc642-15f9-493b-af2e-800910d66b6f">
      <xsd:simpleType>
        <xsd:restriction base="dms:Lookup"/>
      </xsd:simpleType>
    </xsd:element>
    <xsd:element name="LocLastLocAttemptVersionTypeLookup" ma:index="71" nillable="true" ma:displayName="Loc Last Loc Attempt Version Type" ma:default="" ma:list="{40AED7CC-D31B-4E42-956F-872B0282B0E2}" ma:internalName="LocLastLocAttemptVersionTypeLookup" ma:readOnly="true" ma:showField="LastLocAttemptVersionType" ma:web="8badc642-15f9-493b-af2e-800910d66b6f">
      <xsd:simpleType>
        <xsd:restriction base="dms:Lookup"/>
      </xsd:simpleType>
    </xsd:element>
    <xsd:element name="LocManualTestRequired" ma:index="72" nillable="true" ma:displayName="Loc Manual Test Required" ma:default="" ma:internalName="LocManualTestRequired" ma:readOnly="false">
      <xsd:simpleType>
        <xsd:restriction base="dms:Boolean"/>
      </xsd:simpleType>
    </xsd:element>
    <xsd:element name="LocMarketGroupTiers2" ma:index="73" nillable="true" ma:displayName="Loc Market Group Tiers" ma:internalName="LocMarketGroupTiers2" ma:readOnly="false">
      <xsd:simpleType>
        <xsd:restriction base="dms:Unknown"/>
      </xsd:simpleType>
    </xsd:element>
    <xsd:element name="LocNewPublishedVersionLookup" ma:index="74" nillable="true" ma:displayName="Loc New Published Version Lookup" ma:default="" ma:list="{40AED7CC-D31B-4E42-956F-872B0282B0E2}" ma:internalName="LocNewPublishedVersionLookup" ma:readOnly="true" ma:showField="NewPublishedVersion" ma:web="8badc642-15f9-493b-af2e-800910d66b6f">
      <xsd:simpleType>
        <xsd:restriction base="dms:Lookup"/>
      </xsd:simpleType>
    </xsd:element>
    <xsd:element name="LocOverallHandbackStatusLookup" ma:index="75" nillable="true" ma:displayName="Loc Overall Handback Status" ma:default="" ma:list="{40AED7CC-D31B-4E42-956F-872B0282B0E2}" ma:internalName="LocOverallHandbackStatusLookup" ma:readOnly="true" ma:showField="OverallHandbackStatus" ma:web="8badc642-15f9-493b-af2e-800910d66b6f">
      <xsd:simpleType>
        <xsd:restriction base="dms:Lookup"/>
      </xsd:simpleType>
    </xsd:element>
    <xsd:element name="LocOverallLocStatusLookup" ma:index="76" nillable="true" ma:displayName="Loc Overall Localize Status" ma:default="" ma:list="{40AED7CC-D31B-4E42-956F-872B0282B0E2}" ma:internalName="LocOverallLocStatusLookup" ma:readOnly="true" ma:showField="OverallLocStatus" ma:web="8badc642-15f9-493b-af2e-800910d66b6f">
      <xsd:simpleType>
        <xsd:restriction base="dms:Lookup"/>
      </xsd:simpleType>
    </xsd:element>
    <xsd:element name="LocOverallPreviewStatusLookup" ma:index="77" nillable="true" ma:displayName="Loc Overall Preview Status" ma:default="" ma:list="{40AED7CC-D31B-4E42-956F-872B0282B0E2}" ma:internalName="LocOverallPreviewStatusLookup" ma:readOnly="true" ma:showField="OverallPreviewStatus" ma:web="8badc642-15f9-493b-af2e-800910d66b6f">
      <xsd:simpleType>
        <xsd:restriction base="dms:Lookup"/>
      </xsd:simpleType>
    </xsd:element>
    <xsd:element name="LocOverallPublishStatusLookup" ma:index="78" nillable="true" ma:displayName="Loc Overall Publish Status" ma:default="" ma:list="{40AED7CC-D31B-4E42-956F-872B0282B0E2}" ma:internalName="LocOverallPublishStatusLookup" ma:readOnly="true" ma:showField="OverallPublishStatus" ma:web="8badc642-15f9-493b-af2e-800910d66b6f">
      <xsd:simpleType>
        <xsd:restriction base="dms:Lookup"/>
      </xsd:simpleType>
    </xsd:element>
    <xsd:element name="IntlLocPriority" ma:index="79" nillable="true" ma:displayName="Loc Priority" ma:default="" ma:internalName="IntlLocPriority" ma:readOnly="false">
      <xsd:simpleType>
        <xsd:restriction base="dms:Unknown"/>
      </xsd:simpleType>
    </xsd:element>
    <xsd:element name="LocProcessedForHandoffsLookup" ma:index="80" nillable="true" ma:displayName="Loc Processed For Handoffs" ma:default="" ma:list="{40AED7CC-D31B-4E42-956F-872B0282B0E2}" ma:internalName="LocProcessedForHandoffsLookup" ma:readOnly="true" ma:showField="ProcessedForHandoffs" ma:web="8badc642-15f9-493b-af2e-800910d66b6f">
      <xsd:simpleType>
        <xsd:restriction base="dms:Lookup"/>
      </xsd:simpleType>
    </xsd:element>
    <xsd:element name="LocProcessedForMarketsLookup" ma:index="81" nillable="true" ma:displayName="Loc Processed For Markets" ma:default="" ma:list="{40AED7CC-D31B-4E42-956F-872B0282B0E2}" ma:internalName="LocProcessedForMarketsLookup" ma:readOnly="true" ma:showField="ProcessedForMarkets" ma:web="8badc642-15f9-493b-af2e-800910d66b6f">
      <xsd:simpleType>
        <xsd:restriction base="dms:Lookup"/>
      </xsd:simpleType>
    </xsd:element>
    <xsd:element name="LocPublishedDependentAssetsLookup" ma:index="82" nillable="true" ma:displayName="Loc Published Dependent Assets" ma:default="" ma:list="{40AED7CC-D31B-4E42-956F-872B0282B0E2}" ma:internalName="LocPublishedDependentAssetsLookup" ma:readOnly="true" ma:showField="PublishedDependentAssets" ma:web="8badc642-15f9-493b-af2e-800910d66b6f">
      <xsd:simpleType>
        <xsd:restriction base="dms:Lookup"/>
      </xsd:simpleType>
    </xsd:element>
    <xsd:element name="LocPublishedLinkedAssetsLookup" ma:index="83" nillable="true" ma:displayName="Loc Published Linked Assets" ma:default="" ma:list="{40AED7CC-D31B-4E42-956F-872B0282B0E2}" ma:internalName="LocPublishedLinkedAssetsLookup" ma:readOnly="true" ma:showField="PublishedLinkedAssets" ma:web="8badc642-15f9-493b-af2e-800910d66b6f">
      <xsd:simpleType>
        <xsd:restriction base="dms:Lookup"/>
      </xsd:simpleType>
    </xsd:element>
    <xsd:element name="LocRecommendedHandoff" ma:index="84" nillable="true" ma:displayName="Loc Recommended Handoff" ma:default="" ma:indexed="true" ma:internalName="LocRecommendedHandoff" ma:readOnly="false">
      <xsd:simpleType>
        <xsd:restriction base="dms:Text"/>
      </xsd:simpleType>
    </xsd:element>
    <xsd:element name="LocalizationTagsTaxHTField0" ma:index="86" nillable="true" ma:taxonomy="true" ma:internalName="LocalizationTagsTaxHTField0" ma:taxonomyFieldName="LocalizationTags" ma:displayName="Localization Tags" ma:readOnly="false" ma:default="" ma:fieldId="{6961b3df-62bf-4d6c-9143-bdeee396cb75}"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7" nillable="true" ma:displayName="Machine Translated" ma:default="" ma:internalName="MachineTranslated" ma:readOnly="false">
      <xsd:simpleType>
        <xsd:restriction base="dms:Boolean"/>
      </xsd:simpleType>
    </xsd:element>
    <xsd:element name="Manager" ma:index="88" nillable="true" ma:displayName="Manager" ma:hidden="true" ma:internalName="Manager" ma:readOnly="false">
      <xsd:simpleType>
        <xsd:restriction base="dms:Text"/>
      </xsd:simpleType>
    </xsd:element>
    <xsd:element name="Markets" ma:index="89" nillable="true" ma:displayName="Markets" ma:default="" ma:description="Leave blank to show in all markets" ma:list="{242CDFB2-E9AA-41D4-B020-0C08EC68947A}" ma:internalName="Markets" ma:readOnly="false" ma:showField="MarketName" ma:web="8badc642-15f9-493b-af2e-800910d66b6f">
      <xsd:complexType>
        <xsd:complexContent>
          <xsd:extension base="dms:MultiChoiceLookup">
            <xsd:sequence>
              <xsd:element name="Value" type="dms:Lookup" maxOccurs="unbounded" minOccurs="0" nillable="true"/>
            </xsd:sequence>
          </xsd:extension>
        </xsd:complexContent>
      </xsd:complexType>
    </xsd:element>
    <xsd:element name="Milestone" ma:index="90" nillable="true" ma:displayName="Milestone" ma:default="" ma:internalName="Milestone" ma:readOnly="false">
      <xsd:simpleType>
        <xsd:restriction base="dms:Unknown"/>
      </xsd:simpleType>
    </xsd:element>
    <xsd:element name="TPNamespace" ma:index="93" nillable="true" ma:displayName="Namespace" ma:default="" ma:internalName="TPNamespace">
      <xsd:simpleType>
        <xsd:restriction base="dms:Text"/>
      </xsd:simpleType>
    </xsd:element>
    <xsd:element name="NumericId" ma:index="94" nillable="true" ma:displayName="Numeric ID" ma:default="" ma:indexed="true" ma:internalName="NumericId" ma:readOnly="false">
      <xsd:simpleType>
        <xsd:restriction base="dms:Number"/>
      </xsd:simpleType>
    </xsd:element>
    <xsd:element name="NumOfRatingsLookup" ma:index="95" nillable="true" ma:displayName="NumOfRatings" ma:default="" ma:list="{5CE75894-05D9-4C45-93AB-724995D6B13E}" ma:internalName="NumOfRatingsLookup" ma:readOnly="true" ma:showField="NumOfRatings" ma:web="8badc642-15f9-493b-af2e-800910d66b6f">
      <xsd:complexType>
        <xsd:complexContent>
          <xsd:extension base="dms:MultiChoiceLookup">
            <xsd:sequence>
              <xsd:element name="Value" type="dms:Lookup" maxOccurs="unbounded" minOccurs="0" nillable="true"/>
            </xsd:sequence>
          </xsd:extension>
        </xsd:complexContent>
      </xsd:complexType>
    </xsd:element>
    <xsd:element name="OOCacheId" ma:index="96" nillable="true" ma:displayName="OOCacheId" ma:internalName="OOCacheId" ma:readOnly="false">
      <xsd:simpleType>
        <xsd:restriction base="dms:Text"/>
      </xsd:simpleType>
    </xsd:element>
    <xsd:element name="OpenTemplate" ma:index="97" nillable="true" ma:displayName="Open Template" ma:default="true" ma:internalName="OpenTemplate">
      <xsd:simpleType>
        <xsd:restriction base="dms:Boolean"/>
      </xsd:simpleType>
    </xsd:element>
    <xsd:element name="OriginAsset" ma:index="98" nillable="true" ma:displayName="Origin Asset" ma:default="" ma:internalName="OriginAsset" ma:readOnly="false">
      <xsd:simpleType>
        <xsd:restriction base="dms:Text"/>
      </xsd:simpleType>
    </xsd:element>
    <xsd:element name="OriginalRelease" ma:index="99"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0" nillable="true" ma:displayName="Original Source Market Group" ma:default="" ma:internalName="OriginalSourceMarket" ma:readOnly="false">
      <xsd:simpleType>
        <xsd:restriction base="dms:Text"/>
      </xsd:simpleType>
    </xsd:element>
    <xsd:element name="OutputCachingOn" ma:index="101" nillable="true" ma:displayName="Output Caching" ma:default="true" ma:hidden="true" ma:internalName="OutputCachingOn" ma:readOnly="false">
      <xsd:simpleType>
        <xsd:restriction base="dms:Boolean"/>
      </xsd:simpleType>
    </xsd:element>
    <xsd:element name="ParentAssetId" ma:index="102" nillable="true" ma:displayName="Parent Asset Id" ma:default="" ma:internalName="ParentAssetId" ma:readOnly="false">
      <xsd:simpleType>
        <xsd:restriction base="dms:Text"/>
      </xsd:simpleType>
    </xsd:element>
    <xsd:element name="PlannedPubDate" ma:index="103" nillable="true" ma:displayName="Planned Publish Date" ma:default="" ma:indexed="true" ma:internalName="PlannedPubDate" ma:readOnly="false">
      <xsd:simpleType>
        <xsd:restriction base="dms:DateTime"/>
      </xsd:simpleType>
    </xsd:element>
    <xsd:element name="PolicheckWords" ma:index="104" nillable="true" ma:displayName="Policheck Words" ma:default="" ma:internalName="PolicheckWords" ma:readOnly="false">
      <xsd:simpleType>
        <xsd:restriction base="dms:Text"/>
      </xsd:simpleType>
    </xsd:element>
    <xsd:element name="BusinessGroup" ma:index="105" nillable="true" ma:displayName="Product Division Owner" ma:default="" ma:internalName="BusinessGroup" ma:readOnly="false">
      <xsd:simpleType>
        <xsd:restriction base="dms:Unknown"/>
      </xsd:simpleType>
    </xsd:element>
    <xsd:element name="UAProjectedTotalWords" ma:index="106" nillable="true" ma:displayName="Projected Word Count" ma:default="" ma:internalName="UAProjectedTotalWords" ma:readOnly="false">
      <xsd:simpleType>
        <xsd:restriction base="dms:Unknown"/>
      </xsd:simpleType>
    </xsd:element>
    <xsd:element name="Provider" ma:index="107" nillable="true" ma:displayName="Provider" ma:default="" ma:internalName="Provider" ma:readOnly="false">
      <xsd:simpleType>
        <xsd:restriction base="dms:Unknown"/>
      </xsd:simpleType>
    </xsd:element>
    <xsd:element name="Providers" ma:index="108" nillable="true" ma:displayName="Providers" ma:default="" ma:internalName="Providers">
      <xsd:simpleType>
        <xsd:restriction base="dms:Unknown"/>
      </xsd:simpleType>
    </xsd:element>
    <xsd:element name="PublishStatusLookup" ma:index="109" nillable="true" ma:displayName="Publish Status" ma:default="" ma:list="{5CE75894-05D9-4C45-93AB-724995D6B13E}" ma:internalName="PublishStatusLookup" ma:readOnly="false" ma:showField="PublishStatus" ma:web="8badc642-15f9-493b-af2e-800910d66b6f">
      <xsd:complexType>
        <xsd:complexContent>
          <xsd:extension base="dms:MultiChoiceLookup">
            <xsd:sequence>
              <xsd:element name="Value" type="dms:Lookup" maxOccurs="unbounded" minOccurs="0" nillable="true"/>
            </xsd:sequence>
          </xsd:extension>
        </xsd:complexContent>
      </xsd:complexType>
    </xsd:element>
    <xsd:element name="PublishTargets" ma:index="110" nillable="true" ma:displayName="Publish Target" ma:default="OfficeOnlineVNext" ma:internalName="PublishTargets" ma:readOnly="false">
      <xsd:simpleType>
        <xsd:restriction base="dms:Unknown"/>
      </xsd:simpleType>
    </xsd:element>
    <xsd:element name="RecommendationsModifier" ma:index="111" nillable="true" ma:displayName="Recommendations Modifier" ma:default="" ma:internalName="RecommendationsModifier" ma:readOnly="false">
      <xsd:simpleType>
        <xsd:restriction base="dms:Number"/>
      </xsd:simpleType>
    </xsd:element>
    <xsd:element name="ArtSampleDocs" ma:index="112" nillable="true" ma:displayName="Sample Docs" ma:default="" ma:hidden="true" ma:internalName="ArtSampleDocs" ma:readOnly="false">
      <xsd:simpleType>
        <xsd:restriction base="dms:Text"/>
      </xsd:simpleType>
    </xsd:element>
    <xsd:element name="ScenarioTagsTaxHTField0" ma:index="114" nillable="true" ma:taxonomy="true" ma:internalName="ScenarioTagsTaxHTField0" ma:taxonomyFieldName="ScenarioTags" ma:displayName="Scenarios" ma:readOnly="false" ma:default="" ma:fieldId="{56b87052-c4fe-45e6-97bd-ce59e177822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6"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7" nillable="true" ma:displayName="Source Title" ma:default="" ma:indexed="true" ma:internalName="SourceTitle" ma:readOnly="false">
      <xsd:simpleType>
        <xsd:restriction base="dms:Text"/>
      </xsd:simpleType>
    </xsd:element>
    <xsd:element name="CSXSubmissionDate" ma:index="118" nillable="true" ma:displayName="Submission Date" ma:default="" ma:internalName="CSXSubmissionDate" ma:readOnly="false">
      <xsd:simpleType>
        <xsd:restriction base="dms:DateTime"/>
      </xsd:simpleType>
    </xsd:element>
    <xsd:element name="SubmitterId" ma:index="119" nillable="true" ma:displayName="Submitter ID" ma:default="" ma:internalName="SubmitterId" ma:readOnly="false">
      <xsd:simpleType>
        <xsd:restriction base="dms:Text"/>
      </xsd:simpleType>
    </xsd:element>
    <xsd:element name="TaxCatchAll" ma:index="120" nillable="true" ma:displayName="Taxonomy Catch All Column" ma:hidden="true" ma:list="{63442d1a-70a6-4e69-9f2c-62ec59343502}" ma:internalName="TaxCatchAll" ma:showField="CatchAllData" ma:web="8badc642-15f9-493b-af2e-800910d66b6f">
      <xsd:complexType>
        <xsd:complexContent>
          <xsd:extension base="dms:MultiChoiceLookup">
            <xsd:sequence>
              <xsd:element name="Value" type="dms:Lookup" maxOccurs="unbounded" minOccurs="0" nillable="true"/>
            </xsd:sequence>
          </xsd:extension>
        </xsd:complexContent>
      </xsd:complexType>
    </xsd:element>
    <xsd:element name="TaxCatchAllLabel" ma:index="121" nillable="true" ma:displayName="Taxonomy Catch All Column1" ma:hidden="true" ma:list="{63442d1a-70a6-4e69-9f2c-62ec59343502}" ma:internalName="TaxCatchAllLabel" ma:readOnly="true" ma:showField="CatchAllDataLabel" ma:web="8badc642-15f9-493b-af2e-800910d66b6f">
      <xsd:complexType>
        <xsd:complexContent>
          <xsd:extension base="dms:MultiChoiceLookup">
            <xsd:sequence>
              <xsd:element name="Value" type="dms:Lookup" maxOccurs="unbounded" minOccurs="0" nillable="true"/>
            </xsd:sequence>
          </xsd:extension>
        </xsd:complexContent>
      </xsd:complexType>
    </xsd:element>
    <xsd:element name="TemplateStatus" ma:index="122" nillable="true" ma:displayName="Template Status" ma:default="" ma:internalName="TemplateStatus">
      <xsd:simpleType>
        <xsd:restriction base="dms:Unknown"/>
      </xsd:simpleType>
    </xsd:element>
    <xsd:element name="TemplateTemplateType" ma:index="123" nillable="true" ma:displayName="Template Type" ma:default="" ma:internalName="TemplateTemplateType">
      <xsd:simpleType>
        <xsd:restriction base="dms:Unknown"/>
      </xsd:simpleType>
    </xsd:element>
    <xsd:element name="ThumbnailAssetId" ma:index="124" nillable="true" ma:displayName="Thumbnail Image Asset" ma:default="" ma:internalName="ThumbnailAssetId" ma:readOnly="false">
      <xsd:simpleType>
        <xsd:restriction base="dms:Text"/>
      </xsd:simpleType>
    </xsd:element>
    <xsd:element name="TimesCloned" ma:index="125" nillable="true" ma:displayName="Times Cloned" ma:default="" ma:internalName="TimesCloned" ma:readOnly="false">
      <xsd:simpleType>
        <xsd:restriction base="dms:Number"/>
      </xsd:simpleType>
    </xsd:element>
    <xsd:element name="TrustLevel" ma:index="127" nillable="true" ma:displayName="Trust Level" ma:default="1 Microsoft Managed Content" ma:internalName="TrustLevel" ma:readOnly="false">
      <xsd:simpleType>
        <xsd:restriction base="dms:Unknown"/>
      </xsd:simpleType>
    </xsd:element>
    <xsd:element name="UALocComments" ma:index="128" nillable="true" ma:displayName="UA Loc Comments" ma:default="" ma:internalName="UALocComments" ma:readOnly="false">
      <xsd:simpleType>
        <xsd:restriction base="dms:Note"/>
      </xsd:simpleType>
    </xsd:element>
    <xsd:element name="UALocRecommendation" ma:index="129"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0" nillable="true" ma:displayName="UA Notes" ma:default="" ma:internalName="UANotes" ma:readOnly="false">
      <xsd:simpleType>
        <xsd:restriction base="dms:Note"/>
      </xsd:simpleType>
    </xsd:element>
    <xsd:element name="TPAppVersion" ma:index="131" nillable="true" ma:displayName="Version" ma:default="" ma:internalName="TPAppVersion">
      <xsd:simpleType>
        <xsd:restriction base="dms:Text"/>
      </xsd:simpleType>
    </xsd:element>
    <xsd:element name="VoteCount" ma:index="132"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1" ma:displayName="Content Type"/>
        <xsd:element ref="dc:title" minOccurs="0" maxOccurs="1" ma:index="126"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607DD85-438C-4D35-AF3F-282FBB0DB8A7}">
  <ds:schemaRefs>
    <ds:schemaRef ds:uri="http://schemas.microsoft.com/sharepoint/v3/contenttype/forms"/>
  </ds:schemaRefs>
</ds:datastoreItem>
</file>

<file path=customXml/itemProps2.xml><?xml version="1.0" encoding="utf-8"?>
<ds:datastoreItem xmlns:ds="http://schemas.openxmlformats.org/officeDocument/2006/customXml" ds:itemID="{3E824796-8F40-432A-A9AE-0AFA443EA8F7}">
  <ds:schemaRefs>
    <ds:schemaRef ds:uri="http://schemas.microsoft.com/office/2006/metadata/properties"/>
    <ds:schemaRef ds:uri="http://schemas.microsoft.com/office/infopath/2007/PartnerControls"/>
    <ds:schemaRef ds:uri="8badc642-15f9-493b-af2e-800910d66b6f"/>
  </ds:schemaRefs>
</ds:datastoreItem>
</file>

<file path=customXml/itemProps3.xml><?xml version="1.0" encoding="utf-8"?>
<ds:datastoreItem xmlns:ds="http://schemas.openxmlformats.org/officeDocument/2006/customXml" ds:itemID="{979196AA-1A11-4651-9915-280F82F7CB7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adc642-15f9-493b-af2e-800910d66b6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tf10165960</Template>
  <TotalTime>0</TotalTime>
  <Words>367</Words>
  <Application>Microsoft Office PowerPoint</Application>
  <PresentationFormat>On-screen Show (4:3)</PresentationFormat>
  <Paragraphs>46</Paragraphs>
  <Slides>14</Slides>
  <Notes>1</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Cambria</vt:lpstr>
      <vt:lpstr>Times New Roman</vt:lpstr>
      <vt:lpstr>tf10165960</vt:lpstr>
      <vt:lpstr>Sura el-Mesed</vt:lpstr>
      <vt:lpstr>Opće karakteristike</vt:lpstr>
      <vt:lpstr>Imena sure El-Mesed</vt:lpstr>
      <vt:lpstr>Povod objave</vt:lpstr>
      <vt:lpstr>Osnovne napomene o Ebu Lehebu</vt:lpstr>
      <vt:lpstr>Sura el mesed</vt:lpstr>
      <vt:lpstr>Prijevod sure el mesed</vt:lpstr>
      <vt:lpstr>Tumačenje sure el mesed</vt:lpstr>
      <vt:lpstr>PowerPoint Presentation</vt:lpstr>
      <vt:lpstr>PowerPoint Presentation</vt:lpstr>
      <vt:lpstr>PowerPoint Presentation</vt:lpstr>
      <vt:lpstr>PowerPoint Presentation</vt:lpstr>
      <vt:lpstr>Učimo zajedno suru El mesed</vt:lpstr>
      <vt:lpstr>Hvala na pažnji!!!</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2019-11-30T05:06:26Z</dcterms:created>
  <dcterms:modified xsi:type="dcterms:W3CDTF">2021-02-23T07:52:22Z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0x010100CE6EEBCA2A20434687F63529BC62C70C0400B49D3FDEBF6E5C4BBABD28DFF7A72F5A</vt:lpwstr>
  </property>
  <property fmtid="{D5CDD505-2E9C-101B-9397-08002B2CF9AE}" pid="3" name="ImageGenCounter">
    <vt:i4>0</vt:i4>
  </property>
  <property fmtid="{D5CDD505-2E9C-101B-9397-08002B2CF9AE}" pid="4" name="ViolationReportStatus">
    <vt:lpwstr>None</vt:lpwstr>
  </property>
  <property fmtid="{D5CDD505-2E9C-101B-9397-08002B2CF9AE}" pid="5" name="ImageGenStatus">
    <vt:i4>0</vt:i4>
  </property>
  <property fmtid="{D5CDD505-2E9C-101B-9397-08002B2CF9AE}" pid="6" name="PolicheckStatus">
    <vt:i4>0</vt:i4>
  </property>
  <property fmtid="{D5CDD505-2E9C-101B-9397-08002B2CF9AE}" pid="7" name="Applications">
    <vt:lpwstr>67;#Template 12;#53;#PowerPoint 12;#407;#PowerPoint 14</vt:lpwstr>
  </property>
  <property fmtid="{D5CDD505-2E9C-101B-9397-08002B2CF9AE}" pid="8" name="PolicheckCounter">
    <vt:i4>0</vt:i4>
  </property>
  <property fmtid="{D5CDD505-2E9C-101B-9397-08002B2CF9AE}" pid="9" name="APTrustLevel">
    <vt:r8>0</vt:r8>
  </property>
  <property fmtid="{D5CDD505-2E9C-101B-9397-08002B2CF9AE}" pid="10" name="Order">
    <vt:r8>2193200</vt:r8>
  </property>
</Properties>
</file>