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147BBE-97D1-413F-8B29-6B71B1D6EF09}" type="datetimeFigureOut">
              <a:rPr lang="sr-Latn-CS" smtClean="0"/>
              <a:t>29.9.2020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31BE03E-65EB-4199-835F-2CA6EF9D66AF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7BBE-97D1-413F-8B29-6B71B1D6EF09}" type="datetimeFigureOut">
              <a:rPr lang="sr-Latn-CS" smtClean="0"/>
              <a:t>29.9.2020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03E-65EB-4199-835F-2CA6EF9D66AF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7BBE-97D1-413F-8B29-6B71B1D6EF09}" type="datetimeFigureOut">
              <a:rPr lang="sr-Latn-CS" smtClean="0"/>
              <a:t>29.9.2020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03E-65EB-4199-835F-2CA6EF9D66AF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7BBE-97D1-413F-8B29-6B71B1D6EF09}" type="datetimeFigureOut">
              <a:rPr lang="sr-Latn-CS" smtClean="0"/>
              <a:t>29.9.2020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03E-65EB-4199-835F-2CA6EF9D66AF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147BBE-97D1-413F-8B29-6B71B1D6EF09}" type="datetimeFigureOut">
              <a:rPr lang="sr-Latn-CS" smtClean="0"/>
              <a:t>29.9.2020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31BE03E-65EB-4199-835F-2CA6EF9D66AF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7BBE-97D1-413F-8B29-6B71B1D6EF09}" type="datetimeFigureOut">
              <a:rPr lang="sr-Latn-CS" smtClean="0"/>
              <a:t>29.9.2020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03E-65EB-4199-835F-2CA6EF9D66AF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7BBE-97D1-413F-8B29-6B71B1D6EF09}" type="datetimeFigureOut">
              <a:rPr lang="sr-Latn-CS" smtClean="0"/>
              <a:t>29.9.2020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03E-65EB-4199-835F-2CA6EF9D66AF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7BBE-97D1-413F-8B29-6B71B1D6EF09}" type="datetimeFigureOut">
              <a:rPr lang="sr-Latn-CS" smtClean="0"/>
              <a:t>29.9.2020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03E-65EB-4199-835F-2CA6EF9D66AF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7BBE-97D1-413F-8B29-6B71B1D6EF09}" type="datetimeFigureOut">
              <a:rPr lang="sr-Latn-CS" smtClean="0"/>
              <a:t>29.9.2020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03E-65EB-4199-835F-2CA6EF9D66AF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7BBE-97D1-413F-8B29-6B71B1D6EF09}" type="datetimeFigureOut">
              <a:rPr lang="sr-Latn-CS" smtClean="0"/>
              <a:t>29.9.2020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03E-65EB-4199-835F-2CA6EF9D66AF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7BBE-97D1-413F-8B29-6B71B1D6EF09}" type="datetimeFigureOut">
              <a:rPr lang="sr-Latn-CS" smtClean="0"/>
              <a:t>29.9.2020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03E-65EB-4199-835F-2CA6EF9D66AF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147BBE-97D1-413F-8B29-6B71B1D6EF09}" type="datetimeFigureOut">
              <a:rPr lang="sr-Latn-CS" smtClean="0"/>
              <a:t>29.9.2020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1BE03E-65EB-4199-835F-2CA6EF9D66AF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5400" dirty="0" smtClean="0"/>
              <a:t>Harf: DAL</a:t>
            </a:r>
            <a:endParaRPr lang="bs-Latn-BA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/>
              <a:t>2. Lekcija: (SUFARA)</a:t>
            </a:r>
            <a:endParaRPr lang="uk-UA" dirty="0" smtClean="0"/>
          </a:p>
          <a:p>
            <a:endParaRPr lang="bs-Latn-BA" dirty="0"/>
          </a:p>
        </p:txBody>
      </p:sp>
      <p:sp>
        <p:nvSpPr>
          <p:cNvPr id="4" name="Rectangle 3"/>
          <p:cNvSpPr/>
          <p:nvPr/>
        </p:nvSpPr>
        <p:spPr>
          <a:xfrm>
            <a:off x="6258434" y="6417254"/>
            <a:ext cx="2885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Latn-BA" dirty="0" smtClean="0"/>
              <a:t>Pripremio: Enes ef. Habibović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5400" dirty="0" smtClean="0"/>
              <a:t>DAL - </a:t>
            </a:r>
            <a:r>
              <a:rPr lang="ar-AE" sz="5400" dirty="0" smtClean="0"/>
              <a:t>د</a:t>
            </a:r>
            <a:endParaRPr lang="bs-Latn-B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sz="2800" b="1" dirty="0" smtClean="0"/>
              <a:t>NAČIN PISANJA:</a:t>
            </a:r>
            <a:r>
              <a:rPr lang="bs-Latn-BA" sz="2800" dirty="0" smtClean="0"/>
              <a:t> </a:t>
            </a:r>
            <a:r>
              <a:rPr lang="pl-PL" sz="2800" dirty="0" smtClean="0"/>
              <a:t>Harf DAL je jedna savijena linija u obliku luka koja se piše s desna na lijevo.</a:t>
            </a:r>
          </a:p>
          <a:p>
            <a:r>
              <a:rPr lang="bs-Latn-BA" sz="2800" b="1" dirty="0" smtClean="0"/>
              <a:t>SPAJANJE: </a:t>
            </a:r>
            <a:r>
              <a:rPr lang="it-IT" sz="2800" dirty="0" smtClean="0"/>
              <a:t>Spaja se samo sa desne strane tj. samo sa prethodnim</a:t>
            </a:r>
            <a:r>
              <a:rPr lang="bs-Latn-BA" sz="2800" dirty="0" smtClean="0"/>
              <a:t> slovom koje ima mogućnost spajanja.</a:t>
            </a:r>
          </a:p>
          <a:p>
            <a:r>
              <a:rPr lang="bs-Latn-BA" sz="2800" b="1" dirty="0" smtClean="0"/>
              <a:t>POLOŽAJ: </a:t>
            </a:r>
            <a:r>
              <a:rPr lang="bs-Latn-BA" sz="2800" dirty="0" smtClean="0"/>
              <a:t>Piše se na liniji pisanja harfova.</a:t>
            </a:r>
          </a:p>
          <a:p>
            <a:r>
              <a:rPr lang="bs-Latn-BA" sz="2800" b="1" dirty="0" smtClean="0"/>
              <a:t>IZGOVOR: </a:t>
            </a:r>
            <a:r>
              <a:rPr lang="bs-Latn-BA" sz="2800" dirty="0" smtClean="0"/>
              <a:t>Harf DAL odgovara našem slovu D. Pri izgovoru se koristi gornji dio jezika koji je prislonjen uz korijen sjekutića.</a:t>
            </a:r>
          </a:p>
          <a:p>
            <a:r>
              <a:rPr lang="bs-Latn-BA" sz="2800" b="1" dirty="0" smtClean="0"/>
              <a:t>SVOSTVO: </a:t>
            </a:r>
            <a:r>
              <a:rPr lang="bs-Latn-BA" sz="2800" dirty="0" smtClean="0"/>
              <a:t>Odskakajući        </a:t>
            </a:r>
            <a:endParaRPr lang="bs-Latn-BA" sz="2800" b="1" dirty="0" smtClean="0"/>
          </a:p>
          <a:p>
            <a:endParaRPr lang="bs-Latn-BA" dirty="0"/>
          </a:p>
        </p:txBody>
      </p:sp>
      <p:pic>
        <p:nvPicPr>
          <p:cNvPr id="4" name="Picture 2" descr="C:\Users\Enes\Desktop\d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5" y="4500570"/>
            <a:ext cx="1714511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5400" dirty="0" smtClean="0"/>
              <a:t>Pisanje i vježba</a:t>
            </a:r>
            <a:endParaRPr lang="bs-Latn-BA" sz="5400" dirty="0"/>
          </a:p>
        </p:txBody>
      </p:sp>
      <p:pic>
        <p:nvPicPr>
          <p:cNvPr id="6" name="Content Placeholder 5" descr="Untitle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69112" y="1219200"/>
            <a:ext cx="5805775" cy="493712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Hvala na pažnji!!!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</TotalTime>
  <Words>100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Origin</vt:lpstr>
      <vt:lpstr>Harf: DAL</vt:lpstr>
      <vt:lpstr>DAL - د</vt:lpstr>
      <vt:lpstr>Pisanje i vježba</vt:lpstr>
      <vt:lpstr>Hvala na pažnji!!!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Harf: DAL</dc:title>
  <dc:creator>Enes</dc:creator>
  <cp:lastModifiedBy>Enes</cp:lastModifiedBy>
  <cp:revision>1</cp:revision>
  <dcterms:created xsi:type="dcterms:W3CDTF">2020-09-29T15:16:40Z</dcterms:created>
  <dcterms:modified xsi:type="dcterms:W3CDTF">2020-09-29T15:24:12Z</dcterms:modified>
</cp:coreProperties>
</file>