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697425-0896-4923-A8A4-E53E48BC845D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C4BCE7-E58B-48D2-82FA-72557FEB1E5E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ekteb\21.2.%20Oslobadjanje%20Mekke%20(Fethu%20Mekke).mp3" TargetMode="External"/><Relationship Id="rId4" Type="http://schemas.openxmlformats.org/officeDocument/2006/relationships/hyperlink" Target="https://archive.org/details/Sira-ZivotopisPosljednjegAllahovogPoslanik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ekteb\Suratun%20Nasr%20-%20Great%20for%20Kids!.mp4" TargetMode="External"/><Relationship Id="rId4" Type="http://schemas.openxmlformats.org/officeDocument/2006/relationships/hyperlink" Target="https://www.youtube.com/watch?v=jqwD2Ieuq0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Sura En-Nasr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926008"/>
          </a:xfrm>
        </p:spPr>
        <p:txBody>
          <a:bodyPr/>
          <a:lstStyle/>
          <a:p>
            <a:pPr algn="ctr"/>
            <a:r>
              <a:rPr lang="bs-Latn-BA" dirty="0" smtClean="0"/>
              <a:t>17. Lekcija (mlađi)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6357958"/>
            <a:ext cx="336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Opće karakteristike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110. sura u Kur’anu</a:t>
            </a:r>
          </a:p>
          <a:p>
            <a:r>
              <a:rPr lang="bs-Latn-BA" dirty="0" smtClean="0"/>
              <a:t>Ima 3 ajeta, 30 riječi i 77 harfova</a:t>
            </a:r>
          </a:p>
          <a:p>
            <a:r>
              <a:rPr lang="bs-Latn-BA" dirty="0" smtClean="0"/>
              <a:t>Pored ovog imena spominje se i ime </a:t>
            </a:r>
            <a:r>
              <a:rPr lang="bs-Latn-BA" dirty="0" smtClean="0"/>
              <a:t>“Oproštajna sura”</a:t>
            </a:r>
            <a:endParaRPr lang="bs-Latn-BA" dirty="0" smtClean="0"/>
          </a:p>
          <a:p>
            <a:r>
              <a:rPr lang="bs-Latn-BA" dirty="0" smtClean="0"/>
              <a:t>Objavljena za vrijeme </a:t>
            </a:r>
            <a:r>
              <a:rPr lang="bs-Latn-BA" dirty="0" smtClean="0"/>
              <a:t>Oproštajnog </a:t>
            </a:r>
            <a:r>
              <a:rPr lang="bs-Latn-BA" dirty="0" smtClean="0"/>
              <a:t>hadža</a:t>
            </a:r>
          </a:p>
          <a:p>
            <a:r>
              <a:rPr lang="bs-Latn-BA" dirty="0" smtClean="0"/>
              <a:t>Posljednja objavljena sura u cjelini</a:t>
            </a:r>
          </a:p>
          <a:p>
            <a:r>
              <a:rPr lang="bs-Latn-BA" dirty="0" smtClean="0"/>
              <a:t>Posle njene objave Poslanik a.s. je živio još dva mjeseca</a:t>
            </a:r>
          </a:p>
          <a:p>
            <a:r>
              <a:rPr lang="bs-Latn-BA" dirty="0" smtClean="0"/>
              <a:t>U njoj se govori o oslobađanju Mekke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Povod objave sure en-nasr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Rekla je Aiša, r.a.: </a:t>
            </a:r>
            <a:r>
              <a:rPr lang="bs-Latn-BA" dirty="0" smtClean="0"/>
              <a:t>“</a:t>
            </a:r>
            <a:r>
              <a:rPr lang="vi-VN" dirty="0" smtClean="0"/>
              <a:t>Allahov Poslanik, a.s., pred kraj života je mnogo učio: </a:t>
            </a:r>
            <a:r>
              <a:rPr lang="ar-AE" dirty="0" smtClean="0"/>
              <a:t>سبحان الله و بحمده استغفرالله و اتوب اليه</a:t>
            </a:r>
            <a:r>
              <a:rPr lang="bs-Latn-BA" dirty="0" smtClean="0"/>
              <a:t> (</a:t>
            </a:r>
            <a:r>
              <a:rPr lang="vi-VN" dirty="0" smtClean="0"/>
              <a:t>Neka je slavljen i hvaljen Allah. Njega molim za oprost i Njemu se kajem), a onda je rekao: 'Moj Gospodar me obavijestio da ću vidjeti jedan znak u mom ummetu i naredio mi da, kad vidim taj znak, veličam Allaha, zahvaljujem Mu i molim Ga da mi oprosti, jer On prima pokajanje! Ja sam taj znak vidio u suri: 'Kad Allahova pomoć i pobjeda dođu...</a:t>
            </a:r>
            <a:r>
              <a:rPr lang="bs-Latn-BA" dirty="0" smtClean="0"/>
              <a:t>”</a:t>
            </a:r>
          </a:p>
          <a:p>
            <a:r>
              <a:rPr lang="bs-Latn-BA" dirty="0" smtClean="0"/>
              <a:t>Ajeti ove sure objavljeni su za vrijeme </a:t>
            </a:r>
            <a:r>
              <a:rPr lang="vi-VN" dirty="0" smtClean="0"/>
              <a:t>oslobođenja </a:t>
            </a:r>
            <a:r>
              <a:rPr lang="vi-VN" dirty="0" smtClean="0"/>
              <a:t>Mekke</a:t>
            </a:r>
            <a:r>
              <a:rPr lang="bs-Latn-BA" dirty="0" smtClean="0"/>
              <a:t>,</a:t>
            </a:r>
            <a:r>
              <a:rPr lang="vi-VN" dirty="0" smtClean="0"/>
              <a:t> </a:t>
            </a:r>
            <a:r>
              <a:rPr lang="vi-VN" dirty="0" smtClean="0"/>
              <a:t>kada su Kurejšije u skupinama</a:t>
            </a:r>
            <a:r>
              <a:rPr lang="bs-Latn-BA" dirty="0" smtClean="0"/>
              <a:t> počeli da ulaze u Allahovu vjeru.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Vrijednost sure en-nasr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U hadisu se navodi da je </a:t>
            </a:r>
            <a:r>
              <a:rPr lang="bs-Latn-BA" smtClean="0"/>
              <a:t>sura En-Nasr </a:t>
            </a:r>
            <a:r>
              <a:rPr lang="bs-Latn-BA" dirty="0" smtClean="0"/>
              <a:t>vrijedna četvrtinu Kur’ana</a:t>
            </a:r>
          </a:p>
          <a:p>
            <a:r>
              <a:rPr lang="bs-Latn-BA" dirty="0" smtClean="0"/>
              <a:t>Muhammed a.s. je rekao : “O Džubejre,da li želiš da kada pođeš na putovanje ,budeš najljepšeg izgleda i najveće nafake? Onda uči ovih pet sura : Kul ja ejjuhe-l-kafirun,Iza džae nasrullahi ve-l-feth.Kul huvallahu ehad.Kul euzu bi rabi-l-felek i Kul euzu bi rabbi-nnas. Svaku suru počni i zavrsi sa Bismillahi-r-rahmani-r-rahim.”</a:t>
            </a:r>
            <a:br>
              <a:rPr lang="bs-Latn-BA" dirty="0" smtClean="0"/>
            </a:b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Oslobađanje mekke</a:t>
            </a:r>
            <a:endParaRPr lang="bs-Latn-BA" dirty="0"/>
          </a:p>
        </p:txBody>
      </p:sp>
      <p:pic>
        <p:nvPicPr>
          <p:cNvPr id="4" name="21.2. Oslobadjanje Mekke (Fethu Mekke).mp3">
            <a:hlinkClick r:id="" action="ppaction://media"/>
          </p:cNvPr>
          <p:cNvPicPr>
            <a:picLocks noGrp="1" noRot="1" noChangeAspect="1"/>
          </p:cNvPicPr>
          <p:nvPr>
            <p:ph sz="quarter"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143240" y="2584442"/>
            <a:ext cx="2500330" cy="2630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1470" y="5357826"/>
            <a:ext cx="9134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Online link: </a:t>
            </a:r>
            <a:r>
              <a:rPr lang="bs-Latn-BA" dirty="0" smtClean="0">
                <a:hlinkClick r:id="rId4"/>
              </a:rPr>
              <a:t>https://archive.org/details/Sira-ZivotopisPosljednjegAllahovogPoslanika</a:t>
            </a:r>
            <a:endParaRPr lang="bs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5857892"/>
            <a:ext cx="5628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Pronaći naslov: Oslobađanje Mekke (Fethu Mekke)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12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Tekst sure en-nasr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BISMILLĀHI-R-RAHMĀNI-R-RAHĪM.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b="1" dirty="0" smtClean="0"/>
              <a:t>IZĀ DŽĀ'E NASRULLĀHI VE-L-FETH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b="1" dirty="0" smtClean="0"/>
              <a:t>VE RE'EJTE-N-NĀSE JEDHULŪNE FĪ DĪNILLĀHI EFVĀDŽĀ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b="1" dirty="0" smtClean="0"/>
              <a:t>FE SEBBIH BIHAMDI RABBIKE VE-STAGFIRH INNEHŪ KĀNE TEVVĀBĀ.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Prijevod sure en-nasr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U IME ALLAHA, MILOSTIVOG, SAMILOSNOG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b="1" dirty="0" smtClean="0"/>
              <a:t>KADA ALLAHOVA POMOĆ I POBJEDA DOĐU,</a:t>
            </a:r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I VIDIŠ LJUDE KAKO U SKUPINAMA </a:t>
            </a:r>
            <a:r>
              <a:rPr lang="bs-Latn-BA" b="1" dirty="0" smtClean="0"/>
              <a:t>U ALLAHOVU VJERU ULAZE.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b="1" dirty="0" smtClean="0"/>
              <a:t>TI VELIČAJ GOSPODARA SVOGA HVALEĆI GA I </a:t>
            </a:r>
            <a:r>
              <a:rPr lang="it-IT" b="1" dirty="0" smtClean="0"/>
              <a:t>MOLI GA DA TI OPROSTI,</a:t>
            </a:r>
            <a:r>
              <a:rPr lang="bs-Latn-BA" b="1" dirty="0" smtClean="0"/>
              <a:t> </a:t>
            </a:r>
            <a:r>
              <a:rPr lang="pl-PL" b="1" dirty="0" smtClean="0"/>
              <a:t>ON JE UVIJEK POKAJANJE PRIMAO.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Učimo zajedno suru en-nasr</a:t>
            </a:r>
            <a:endParaRPr lang="bs-Latn-BA" dirty="0"/>
          </a:p>
        </p:txBody>
      </p:sp>
      <p:pic>
        <p:nvPicPr>
          <p:cNvPr id="4" name="Suratun Nasr - Great for Kids!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28662" y="1857364"/>
            <a:ext cx="6357982" cy="39290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6286520"/>
            <a:ext cx="6708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Online link: </a:t>
            </a:r>
            <a:r>
              <a:rPr lang="bs-Latn-BA" dirty="0" smtClean="0">
                <a:hlinkClick r:id="rId4"/>
              </a:rPr>
              <a:t>https://www.youtube.com/watch?v=jqwD2Ieuq00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8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857364"/>
            <a:ext cx="6172200" cy="1500198"/>
          </a:xfrm>
        </p:spPr>
        <p:txBody>
          <a:bodyPr>
            <a:normAutofit/>
          </a:bodyPr>
          <a:lstStyle/>
          <a:p>
            <a:r>
              <a:rPr lang="bs-Latn-BA" sz="3600" dirty="0" smtClean="0"/>
              <a:t>HVALA NA PAŽNJI !!!</a:t>
            </a:r>
            <a:endParaRPr lang="bs-Latn-BA" sz="3600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370</Words>
  <Application>Microsoft Office PowerPoint</Application>
  <PresentationFormat>On-screen Show (4:3)</PresentationFormat>
  <Paragraphs>33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Sura En-Nasr</vt:lpstr>
      <vt:lpstr>Opće karakteristike</vt:lpstr>
      <vt:lpstr>Povod objave sure en-nasr</vt:lpstr>
      <vt:lpstr>Vrijednost sure en-nasr</vt:lpstr>
      <vt:lpstr>Oslobađanje mekke</vt:lpstr>
      <vt:lpstr>Tekst sure en-nasr</vt:lpstr>
      <vt:lpstr>Prijevod sure en-nasr</vt:lpstr>
      <vt:lpstr>Učimo zajedno suru en-nasr</vt:lpstr>
      <vt:lpstr>HVALA NA PAŽNJI 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 En-Nasr</dc:title>
  <dc:creator>Enes</dc:creator>
  <cp:lastModifiedBy>Enes</cp:lastModifiedBy>
  <cp:revision>8</cp:revision>
  <dcterms:created xsi:type="dcterms:W3CDTF">2020-01-18T05:23:47Z</dcterms:created>
  <dcterms:modified xsi:type="dcterms:W3CDTF">2020-04-16T09:57:16Z</dcterms:modified>
</cp:coreProperties>
</file>