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E73079-3AF2-4597-B418-0B1FC2AE85AB}" type="datetimeFigureOut">
              <a:rPr lang="sr-Latn-CS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BE82A0-DB5A-4D8A-9FB8-543EC4F9B90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Bajram-namaz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16. Lekcija (stariji)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6166357" y="6429396"/>
            <a:ext cx="297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Opće napomene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Postoje </a:t>
            </a:r>
            <a:r>
              <a:rPr lang="bs-Latn-BA" dirty="0" smtClean="0"/>
              <a:t>dva bajram-namaza:</a:t>
            </a:r>
          </a:p>
          <a:p>
            <a:pPr marL="633222" indent="-514350">
              <a:buFont typeface="+mj-lt"/>
              <a:buAutoNum type="arabicPeriod"/>
            </a:pPr>
            <a:r>
              <a:rPr lang="bs-Latn-BA" dirty="0" smtClean="0"/>
              <a:t>Ramazanski (1. ševvala, traje tri dana)</a:t>
            </a:r>
          </a:p>
          <a:p>
            <a:pPr marL="633222" indent="-514350">
              <a:buFont typeface="+mj-lt"/>
              <a:buAutoNum type="arabicPeriod"/>
            </a:pPr>
            <a:r>
              <a:rPr lang="bs-Latn-BA" dirty="0" smtClean="0"/>
              <a:t>Kurbanski (10. </a:t>
            </a:r>
            <a:r>
              <a:rPr lang="bs-Latn-BA" dirty="0" smtClean="0"/>
              <a:t>zul-hidždžeta</a:t>
            </a:r>
            <a:r>
              <a:rPr lang="bs-Latn-BA" dirty="0" smtClean="0"/>
              <a:t>, traje 4 dana)</a:t>
            </a:r>
          </a:p>
          <a:p>
            <a:pPr marL="633222" indent="-514350"/>
            <a:r>
              <a:rPr lang="bs-Latn-BA" dirty="0" smtClean="0"/>
              <a:t>Klanjati bajram-namaz je vadžib za muškarce</a:t>
            </a:r>
          </a:p>
          <a:p>
            <a:pPr marL="633222" indent="-514350"/>
            <a:r>
              <a:rPr lang="bs-Latn-BA" dirty="0" smtClean="0"/>
              <a:t>Vrijeme bajram namaza je vrijeme duha namaza (30-45 min. nakon izlaska Sunca)</a:t>
            </a:r>
          </a:p>
          <a:p>
            <a:pPr marL="633222" indent="-514350"/>
            <a:r>
              <a:rPr lang="bs-Latn-BA" dirty="0" smtClean="0"/>
              <a:t>Ima dva rekata, a posle njih dolazi hutba</a:t>
            </a:r>
          </a:p>
          <a:p>
            <a:pPr marL="633222" indent="-514350"/>
            <a:r>
              <a:rPr lang="bs-Latn-BA" dirty="0" smtClean="0"/>
              <a:t>Klanja se u džematu, bez ezana i ikameta</a:t>
            </a:r>
          </a:p>
          <a:p>
            <a:pPr marL="633222" indent="-514350"/>
            <a:r>
              <a:rPr lang="bs-Latn-BA" dirty="0" smtClean="0"/>
              <a:t>Izgovaranje bajramskih tekbira je vadžib</a:t>
            </a:r>
          </a:p>
          <a:p>
            <a:pPr marL="633222" indent="-514350"/>
            <a:endParaRPr lang="bs-Latn-B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Kako se klanja Bajram namaz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Nijjet </a:t>
            </a:r>
          </a:p>
          <a:p>
            <a:pPr marL="633222" indent="-514350">
              <a:buNone/>
            </a:pPr>
            <a:r>
              <a:rPr lang="bs-Latn-BA" b="1" dirty="0" smtClean="0"/>
              <a:t>Ramazanski bajram: </a:t>
            </a:r>
            <a:r>
              <a:rPr lang="bs-Latn-BA" dirty="0" smtClean="0"/>
              <a:t>Nevejtu en usalije lillahi te’ala salate </a:t>
            </a:r>
            <a:r>
              <a:rPr lang="bs-Latn-BA" b="1" dirty="0" smtClean="0"/>
              <a:t>idil fitri </a:t>
            </a:r>
            <a:r>
              <a:rPr lang="bs-Latn-BA" dirty="0" smtClean="0"/>
              <a:t>edaen mustakbilel kibleti, iktedejtu bihazel imami, ALLAHU EKBER</a:t>
            </a:r>
          </a:p>
          <a:p>
            <a:pPr marL="633222" indent="-514350">
              <a:buNone/>
            </a:pPr>
            <a:r>
              <a:rPr lang="bs-Latn-BA" b="1" dirty="0" smtClean="0"/>
              <a:t>Kurbanski bajram: </a:t>
            </a:r>
            <a:r>
              <a:rPr lang="bs-Latn-BA" dirty="0" smtClean="0"/>
              <a:t>Nevejtu en usalije lillahi te’ala salate </a:t>
            </a:r>
            <a:r>
              <a:rPr lang="bs-Latn-BA" b="1" dirty="0" smtClean="0"/>
              <a:t>idil adha </a:t>
            </a:r>
            <a:r>
              <a:rPr lang="bs-Latn-BA" dirty="0" smtClean="0"/>
              <a:t>edaen mustakbilel kibleti, iktedejtu bihazel imami, ALLAHU EKBER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Oba bajrama se klanjaju isto</a:t>
            </a:r>
          </a:p>
          <a:p>
            <a:pPr marL="633222" indent="-514350">
              <a:buFont typeface="+mj-lt"/>
              <a:buAutoNum type="arabicPeriod"/>
            </a:pPr>
            <a:r>
              <a:rPr lang="bs-Latn-BA" dirty="0" smtClean="0"/>
              <a:t>Subhaneke, tri tekbira (dižemo ruke naspram ušiju), E’uza i Bismilla, Fatiha, sura (ruku, sedžda)</a:t>
            </a:r>
          </a:p>
          <a:p>
            <a:pPr marL="633222" indent="-514350">
              <a:buFont typeface="+mj-lt"/>
              <a:buAutoNum type="arabicPeriod"/>
            </a:pPr>
            <a:r>
              <a:rPr lang="bs-Latn-BA" dirty="0" smtClean="0"/>
              <a:t>Bismilla, Fatiha, sura, tri tekbira, (četvrti tekbir za ruku)</a:t>
            </a:r>
          </a:p>
          <a:p>
            <a:pPr marL="633222" indent="-514350">
              <a:buNone/>
            </a:pPr>
            <a:r>
              <a:rPr lang="bs-Latn-BA" dirty="0" smtClean="0"/>
              <a:t> - nakon rukua i sedžde sjedimo ii učimo et-tehijjatu, salevate i dovu i predamo selam.</a:t>
            </a:r>
          </a:p>
          <a:p>
            <a:pPr marL="633222" indent="-514350">
              <a:buNone/>
            </a:pPr>
            <a:r>
              <a:rPr lang="bs-Latn-BA" dirty="0" smtClean="0"/>
              <a:t>- Poslije predaje selama slijedi hutba, a nakon nje dova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Šta treba raditi u dane ramazanskog i kurbanskog bajrama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Pojesti nešto slatko prije odlaska na ramazanski bajram, ne jesti ništa prije klanjanja kurbanskog bajrama i klanja kurbana</a:t>
            </a:r>
          </a:p>
          <a:p>
            <a:r>
              <a:rPr lang="bs-Latn-BA" dirty="0" smtClean="0"/>
              <a:t>Okupati se, oprati zube, namirisati se, obući najljepšu odjeću </a:t>
            </a:r>
          </a:p>
          <a:p>
            <a:r>
              <a:rPr lang="bs-Latn-BA" dirty="0" smtClean="0"/>
              <a:t>Učiti tekbire idući prema džamiji</a:t>
            </a:r>
          </a:p>
          <a:p>
            <a:r>
              <a:rPr lang="bs-Latn-BA" dirty="0" smtClean="0"/>
              <a:t>Doći u džamiju jednim putem, a vratiti se </a:t>
            </a:r>
            <a:r>
              <a:rPr lang="bs-Latn-BA" dirty="0" smtClean="0"/>
              <a:t>drugim</a:t>
            </a:r>
          </a:p>
          <a:p>
            <a:r>
              <a:rPr lang="bs-Latn-BA" dirty="0" smtClean="0"/>
              <a:t>Klanjati dva rekata nafile</a:t>
            </a:r>
            <a:endParaRPr lang="bs-Latn-BA" dirty="0" smtClean="0"/>
          </a:p>
          <a:p>
            <a:pPr>
              <a:buNone/>
            </a:pP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Tekbir i tešrik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Tekbir i tešrik glasi: ALLAHU EKBER, ALLAHU EKBER, LA ILAHE ILLELLAH HUVALLAHU EKBER, ALLAHU EKBER, VE LILLAHI-L-HAMD </a:t>
            </a:r>
          </a:p>
          <a:p>
            <a:r>
              <a:rPr lang="bs-Latn-BA" dirty="0" smtClean="0"/>
              <a:t>Uči se od sabah namaza (uoči kurban bajrama) do ikindije namaza 4. dana kurban bajrama</a:t>
            </a:r>
          </a:p>
          <a:p>
            <a:r>
              <a:rPr lang="bs-Latn-BA" dirty="0" smtClean="0"/>
              <a:t>Uči se nakon predaje selama </a:t>
            </a:r>
          </a:p>
          <a:p>
            <a:r>
              <a:rPr lang="bs-Latn-BA" dirty="0" smtClean="0"/>
              <a:t>Učiti tekbir i tešrik je vadžib 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Neka pitanja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Da li je dozvoljeno sklopiti brak između dva bajrama?</a:t>
            </a:r>
          </a:p>
          <a:p>
            <a:pPr>
              <a:buFontTx/>
              <a:buChar char="-"/>
            </a:pPr>
            <a:r>
              <a:rPr lang="bs-Latn-BA" dirty="0" smtClean="0"/>
              <a:t>Da, Poslanik a.s. se oženio Aišom između dva bajrama</a:t>
            </a:r>
          </a:p>
          <a:p>
            <a:r>
              <a:rPr lang="bs-Latn-BA" dirty="0" smtClean="0"/>
              <a:t>Šta uraditi ako zaboravimo proučiti tekbir i tešrik?</a:t>
            </a:r>
          </a:p>
          <a:p>
            <a:pPr>
              <a:buFontTx/>
              <a:buChar char="-"/>
            </a:pPr>
            <a:r>
              <a:rPr lang="bs-Latn-BA" dirty="0" smtClean="0"/>
              <a:t>Proučit ćemo ga kada se sjetimo</a:t>
            </a:r>
          </a:p>
          <a:p>
            <a:r>
              <a:rPr lang="bs-Latn-BA" dirty="0" smtClean="0"/>
              <a:t>Da li je ženama dozvoljeno klanjati bajram namaz?</a:t>
            </a:r>
          </a:p>
          <a:p>
            <a:pPr>
              <a:buFontTx/>
              <a:buChar char="-"/>
            </a:pPr>
            <a:r>
              <a:rPr lang="bs-Latn-BA" dirty="0" smtClean="0"/>
              <a:t>Da!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6000" dirty="0" smtClean="0"/>
              <a:t>HVALA NA PAŽNJI!!!</a:t>
            </a:r>
            <a:endParaRPr lang="bs-Latn-BA" sz="60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</TotalTime>
  <Words>339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Bajram-namaz</vt:lpstr>
      <vt:lpstr>Opće napomene</vt:lpstr>
      <vt:lpstr>Kako se klanja Bajram namaz</vt:lpstr>
      <vt:lpstr>Slide 4</vt:lpstr>
      <vt:lpstr>Šta treba raditi u dane ramazanskog i kurbanskog bajrama</vt:lpstr>
      <vt:lpstr>Tekbir i tešrik</vt:lpstr>
      <vt:lpstr>Neka pitanja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Bajram-namaz</dc:title>
  <dc:creator>Enes</dc:creator>
  <cp:lastModifiedBy>Enes</cp:lastModifiedBy>
  <cp:revision>7</cp:revision>
  <dcterms:created xsi:type="dcterms:W3CDTF">2020-02-08T05:54:55Z</dcterms:created>
  <dcterms:modified xsi:type="dcterms:W3CDTF">2020-04-08T07:52:25Z</dcterms:modified>
</cp:coreProperties>
</file>