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4"/>
  </p:notesMasterIdLst>
  <p:handoutMasterIdLst>
    <p:handoutMasterId r:id="rId15"/>
  </p:handout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rtl="0">
      <a:defRPr lang="hr-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712" autoAdjust="0"/>
  </p:normalViewPr>
  <p:slideViewPr>
    <p:cSldViewPr snapToGrid="0">
      <p:cViewPr varScale="1">
        <p:scale>
          <a:sx n="71" d="100"/>
          <a:sy n="71" d="100"/>
        </p:scale>
        <p:origin x="-120" y="-4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6" d="100"/>
          <a:sy n="96" d="100"/>
        </p:scale>
        <p:origin x="364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a:extLst>
              <a:ext uri="{FF2B5EF4-FFF2-40B4-BE49-F238E27FC236}">
                <a16:creationId xmlns:a16="http://schemas.microsoft.com/office/drawing/2014/main" xmlns="" id="{A090D19F-9EE3-43D8-9670-6A58E05C31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r-HR" noProof="1">
              <a:latin typeface="Calibri" panose="020F0502020204030204" pitchFamily="34" charset="0"/>
            </a:endParaRPr>
          </a:p>
        </p:txBody>
      </p:sp>
      <p:sp>
        <p:nvSpPr>
          <p:cNvPr id="3" name="Rezervirano mjesto za datum 2">
            <a:extLst>
              <a:ext uri="{FF2B5EF4-FFF2-40B4-BE49-F238E27FC236}">
                <a16:creationId xmlns:a16="http://schemas.microsoft.com/office/drawing/2014/main" xmlns="" id="{E0D55E1F-C225-46B0-8D02-A7F01D1EEC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8AF2818-85D2-4F64-8D58-AF92190B2550}" type="datetime1">
              <a:rPr lang="hr-HR" noProof="1" smtClean="0">
                <a:latin typeface="Calibri" panose="020F0502020204030204" pitchFamily="34" charset="0"/>
              </a:rPr>
              <a:pPr rtl="0"/>
              <a:t>13.2.2020.</a:t>
            </a:fld>
            <a:endParaRPr lang="hr-HR" noProof="1">
              <a:latin typeface="Calibri" panose="020F0502020204030204" pitchFamily="34" charset="0"/>
            </a:endParaRPr>
          </a:p>
        </p:txBody>
      </p:sp>
      <p:sp>
        <p:nvSpPr>
          <p:cNvPr id="4" name="Rezervirano mjesto za podnožje 3">
            <a:extLst>
              <a:ext uri="{FF2B5EF4-FFF2-40B4-BE49-F238E27FC236}">
                <a16:creationId xmlns:a16="http://schemas.microsoft.com/office/drawing/2014/main" xmlns="" id="{52CF677B-DDC3-4004-9B1B-95E07E15D2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r-HR" noProof="1">
              <a:latin typeface="Calibri" panose="020F0502020204030204" pitchFamily="34" charset="0"/>
            </a:endParaRPr>
          </a:p>
        </p:txBody>
      </p:sp>
      <p:sp>
        <p:nvSpPr>
          <p:cNvPr id="5" name="Rezervirano mjesto za broj slajda 4">
            <a:extLst>
              <a:ext uri="{FF2B5EF4-FFF2-40B4-BE49-F238E27FC236}">
                <a16:creationId xmlns:a16="http://schemas.microsoft.com/office/drawing/2014/main" xmlns="" id="{4AD43975-40E2-4F98-BE43-D14876F36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BC8066-2EF6-4176-9ACB-F71BDAE9FFED}" type="slidenum">
              <a:rPr lang="hr-HR" noProof="1" smtClean="0">
                <a:latin typeface="Calibri" panose="020F0502020204030204" pitchFamily="34" charset="0"/>
              </a:rPr>
              <a:pPr rtl="0"/>
              <a:t>‹#›</a:t>
            </a:fld>
            <a:endParaRPr lang="hr-HR" noProof="1">
              <a:latin typeface="Calibri" panose="020F0502020204030204" pitchFamily="34" charset="0"/>
            </a:endParaRPr>
          </a:p>
        </p:txBody>
      </p:sp>
    </p:spTree>
    <p:extLst>
      <p:ext uri="{BB962C8B-B14F-4D97-AF65-F5344CB8AC3E}">
        <p14:creationId xmlns:p14="http://schemas.microsoft.com/office/powerpoint/2010/main" xmlns="" val="2514032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hr-HR" noProof="1"/>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1D6504C7-0577-484A-B7DE-6C3A36C5D1BB}" type="datetime1">
              <a:rPr lang="hr-HR" noProof="1" smtClean="0"/>
              <a:pPr/>
              <a:t>13.2.2020.</a:t>
            </a:fld>
            <a:endParaRPr lang="hr-HR" noProof="1"/>
          </a:p>
        </p:txBody>
      </p:sp>
      <p:sp>
        <p:nvSpPr>
          <p:cNvPr id="4" name="Rezervirano mjesto za sliku na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r-HR" noProof="1"/>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hr-HR" noProof="1"/>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5EA54082-0EDA-40C0-B23E-AB88047B2438}" type="slidenum">
              <a:rPr lang="hr-HR" noProof="1" dirty="0" smtClean="0"/>
              <a:pPr/>
              <a:t>‹#›</a:t>
            </a:fld>
            <a:endParaRPr lang="hr-HR" noProof="1"/>
          </a:p>
        </p:txBody>
      </p:sp>
    </p:spTree>
    <p:extLst>
      <p:ext uri="{BB962C8B-B14F-4D97-AF65-F5344CB8AC3E}">
        <p14:creationId xmlns:p14="http://schemas.microsoft.com/office/powerpoint/2010/main" xmlns="" val="26250936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noProof="1">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5EA54082-0EDA-40C0-B23E-AB88047B2438}" type="slidenum">
              <a:rPr lang="hr-HR" noProof="1" dirty="0" smtClean="0">
                <a:latin typeface="Calibri" panose="020F0502020204030204" pitchFamily="34" charset="0"/>
              </a:rPr>
              <a:pPr rtl="0"/>
              <a:t>1</a:t>
            </a:fld>
            <a:endParaRPr lang="hr-HR" noProof="1">
              <a:latin typeface="Calibri" panose="020F0502020204030204" pitchFamily="34" charset="0"/>
            </a:endParaRPr>
          </a:p>
        </p:txBody>
      </p:sp>
    </p:spTree>
    <p:extLst>
      <p:ext uri="{BB962C8B-B14F-4D97-AF65-F5344CB8AC3E}">
        <p14:creationId xmlns:p14="http://schemas.microsoft.com/office/powerpoint/2010/main" xmlns="" val="386111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hasCustomPrompt="1"/>
          </p:nvPr>
        </p:nvSpPr>
        <p:spPr>
          <a:xfrm>
            <a:off x="675420" y="2493085"/>
            <a:ext cx="4971618" cy="2033753"/>
          </a:xfrm>
        </p:spPr>
        <p:txBody>
          <a:bodyPr rtlCol="0" anchor="ctr">
            <a:normAutofit/>
          </a:bodyPr>
          <a:lstStyle>
            <a:lvl1pPr algn="r">
              <a:defRPr sz="3600">
                <a:latin typeface="Century Gothic" panose="020B0502020202020204" pitchFamily="34" charset="0"/>
              </a:defRPr>
            </a:lvl1pPr>
          </a:lstStyle>
          <a:p>
            <a:pPr rtl="0"/>
            <a:r>
              <a:rPr lang="hr-HR" noProof="1"/>
              <a:t>Naslov</a:t>
            </a:r>
          </a:p>
        </p:txBody>
      </p:sp>
      <p:sp>
        <p:nvSpPr>
          <p:cNvPr id="3" name="Podnaslov 2"/>
          <p:cNvSpPr>
            <a:spLocks noGrp="1"/>
          </p:cNvSpPr>
          <p:nvPr>
            <p:ph type="subTitle" idx="1" hasCustomPrompt="1"/>
          </p:nvPr>
        </p:nvSpPr>
        <p:spPr>
          <a:xfrm>
            <a:off x="6569348" y="2493085"/>
            <a:ext cx="4984220" cy="2033752"/>
          </a:xfrm>
        </p:spPr>
        <p:txBody>
          <a:bodyPr rtlCol="0" anchor="ctr">
            <a:normAutofit/>
          </a:bodyPr>
          <a:lstStyle>
            <a:lvl1pPr marL="0" indent="0" algn="l">
              <a:buNone/>
              <a:defRPr sz="1800">
                <a:solidFill>
                  <a:schemeClr val="tx1">
                    <a:lumMod val="85000"/>
                    <a:lumOff val="15000"/>
                  </a:schemeClr>
                </a:solidFill>
                <a:latin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r-HR" noProof="1"/>
              <a:t>Podnaslov</a:t>
            </a:r>
          </a:p>
        </p:txBody>
      </p:sp>
      <p:cxnSp>
        <p:nvCxnSpPr>
          <p:cNvPr id="8" name="Ravni poveznik 7"/>
          <p:cNvCxnSpPr/>
          <p:nvPr userDrawn="1"/>
        </p:nvCxnSpPr>
        <p:spPr>
          <a:xfrm>
            <a:off x="6108192" y="2842697"/>
            <a:ext cx="0" cy="133453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Pravokutnik 8" descr="Bojom ispunjen pravokutni obrub"/>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 name="Pravokutnik 9" descr="Bojom ispunjen pravokutni obrub"/>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 name="Pravokutnik 10" descr="Bojom ispunjen pravokutni obrub"/>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 name="Pravokutnik 11" descr="Bojom ispunjen pravokutni obrub"/>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Tree>
    <p:extLst>
      <p:ext uri="{BB962C8B-B14F-4D97-AF65-F5344CB8AC3E}">
        <p14:creationId xmlns:p14="http://schemas.microsoft.com/office/powerpoint/2010/main" xmlns="" val="409770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rtlCol="0" anchor="b"/>
          <a:lstStyle>
            <a:lvl1pPr>
              <a:defRPr sz="3200">
                <a:latin typeface="Century Gothic" panose="020B0502020202020204" pitchFamily="34" charset="0"/>
              </a:defRPr>
            </a:lvl1pPr>
          </a:lstStyle>
          <a:p>
            <a:pPr rtl="0"/>
            <a:r>
              <a:rPr lang="en-US" noProof="1" smtClean="0"/>
              <a:t>Click to edit Master title style</a:t>
            </a:r>
            <a:endParaRPr lang="hr-HR" noProof="1"/>
          </a:p>
        </p:txBody>
      </p:sp>
      <p:sp>
        <p:nvSpPr>
          <p:cNvPr id="3" name="Rezervirano mjesto za sadržaj 2"/>
          <p:cNvSpPr>
            <a:spLocks noGrp="1"/>
          </p:cNvSpPr>
          <p:nvPr>
            <p:ph idx="1" hasCustomPrompt="1"/>
          </p:nvPr>
        </p:nvSpPr>
        <p:spPr>
          <a:xfrm>
            <a:off x="5183188" y="987425"/>
            <a:ext cx="6172200" cy="4873625"/>
          </a:xfrm>
        </p:spPr>
        <p:txBody>
          <a:bodyPr rtlCol="0"/>
          <a:lstStyle>
            <a:lvl1pPr>
              <a:defRPr sz="3200">
                <a:latin typeface="Segoe UI" panose="020B0502040204020203" pitchFamily="34" charset="0"/>
              </a:defRPr>
            </a:lvl1pPr>
            <a:lvl2pPr>
              <a:defRPr sz="2800">
                <a:latin typeface="Segoe UI" panose="020B0502040204020203" pitchFamily="34" charset="0"/>
              </a:defRPr>
            </a:lvl2pPr>
            <a:lvl3pPr>
              <a:defRPr sz="2400">
                <a:latin typeface="Segoe UI" panose="020B0502040204020203" pitchFamily="34" charset="0"/>
              </a:defRPr>
            </a:lvl3pPr>
            <a:lvl4pPr>
              <a:defRPr sz="2000">
                <a:latin typeface="Segoe UI" panose="020B0502040204020203" pitchFamily="34" charset="0"/>
              </a:defRPr>
            </a:lvl4pPr>
            <a:lvl5pPr>
              <a:defRPr sz="2000">
                <a:latin typeface="Segoe UI" panose="020B0502040204020203" pitchFamily="34" charset="0"/>
              </a:defRPr>
            </a:lvl5pPr>
            <a:lvl6pPr>
              <a:defRPr sz="2000"/>
            </a:lvl6pPr>
            <a:lvl7pPr>
              <a:defRPr sz="2000"/>
            </a:lvl7pPr>
            <a:lvl8pPr>
              <a:defRPr sz="2000"/>
            </a:lvl8pPr>
            <a:lvl9pPr>
              <a:defRPr sz="2000"/>
            </a:lvl9p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4" name="Rezervirano mjesto za tekst 3"/>
          <p:cNvSpPr>
            <a:spLocks noGrp="1"/>
          </p:cNvSpPr>
          <p:nvPr>
            <p:ph type="body" sz="half" idx="2" hasCustomPrompt="1"/>
          </p:nvPr>
        </p:nvSpPr>
        <p:spPr>
          <a:xfrm>
            <a:off x="839788" y="2057400"/>
            <a:ext cx="3932237" cy="3811588"/>
          </a:xfrm>
        </p:spPr>
        <p:txBody>
          <a:bodyPr rtlCol="0"/>
          <a:lstStyle>
            <a:lvl1pPr marL="0" indent="0">
              <a:buNone/>
              <a:defRPr sz="1600">
                <a:latin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1"/>
              <a:t>Kliknite da biste uredili stilove teksta matrice</a:t>
            </a:r>
          </a:p>
        </p:txBody>
      </p:sp>
      <p:sp>
        <p:nvSpPr>
          <p:cNvPr id="5" name="Rezervirano mjesto za datum 4"/>
          <p:cNvSpPr>
            <a:spLocks noGrp="1"/>
          </p:cNvSpPr>
          <p:nvPr>
            <p:ph type="dt" sz="half" idx="10"/>
          </p:nvPr>
        </p:nvSpPr>
        <p:spPr/>
        <p:txBody>
          <a:bodyPr rtlCol="0"/>
          <a:lstStyle>
            <a:lvl1pPr>
              <a:defRPr>
                <a:latin typeface="Segoe UI" panose="020B0502040204020203" pitchFamily="34" charset="0"/>
              </a:defRPr>
            </a:lvl1pPr>
          </a:lstStyle>
          <a:p>
            <a:fld id="{19440379-C3D0-4073-BC5D-3AB1F678C34E}" type="datetime1">
              <a:rPr lang="hr-HR" noProof="1" smtClean="0"/>
              <a:pPr/>
              <a:t>13.2.2020.</a:t>
            </a:fld>
            <a:endParaRPr lang="hr-HR" noProof="1"/>
          </a:p>
        </p:txBody>
      </p:sp>
      <p:sp>
        <p:nvSpPr>
          <p:cNvPr id="6" name="Rezervirano mjesto za podnožje 5"/>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7" name="Rezervirano mjesto za broj slajda 6"/>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55218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rtlCol="0" anchor="b"/>
          <a:lstStyle>
            <a:lvl1pPr>
              <a:defRPr sz="3200">
                <a:latin typeface="Century Gothic" panose="020B0502020202020204" pitchFamily="34" charset="0"/>
              </a:defRPr>
            </a:lvl1pPr>
          </a:lstStyle>
          <a:p>
            <a:pPr rtl="0"/>
            <a:r>
              <a:rPr lang="en-US" noProof="1" smtClean="0"/>
              <a:t>Click to edit Master title style</a:t>
            </a:r>
            <a:endParaRPr lang="hr-HR" noProof="1"/>
          </a:p>
        </p:txBody>
      </p:sp>
      <p:sp>
        <p:nvSpPr>
          <p:cNvPr id="3" name="Rezervirano mjesto za sliku 2"/>
          <p:cNvSpPr>
            <a:spLocks noGrp="1"/>
          </p:cNvSpPr>
          <p:nvPr>
            <p:ph type="pic" idx="1" hasCustomPrompt="1"/>
          </p:nvPr>
        </p:nvSpPr>
        <p:spPr>
          <a:xfrm>
            <a:off x="5183188" y="987425"/>
            <a:ext cx="6172200" cy="4873625"/>
          </a:xfrm>
        </p:spPr>
        <p:txBody>
          <a:bodyPr rtlCol="0"/>
          <a:lstStyle>
            <a:lvl1pPr marL="0" indent="0">
              <a:buNone/>
              <a:defRPr sz="3200">
                <a:latin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1"/>
              <a:t>Kliknite ikonu da biste dodali sliku</a:t>
            </a:r>
          </a:p>
        </p:txBody>
      </p:sp>
      <p:sp>
        <p:nvSpPr>
          <p:cNvPr id="4" name="Rezervirano mjesto za tekst 3"/>
          <p:cNvSpPr>
            <a:spLocks noGrp="1"/>
          </p:cNvSpPr>
          <p:nvPr>
            <p:ph type="body" sz="half" idx="2" hasCustomPrompt="1"/>
          </p:nvPr>
        </p:nvSpPr>
        <p:spPr>
          <a:xfrm>
            <a:off x="839788" y="2057400"/>
            <a:ext cx="3932237" cy="3811588"/>
          </a:xfrm>
        </p:spPr>
        <p:txBody>
          <a:bodyPr rtlCol="0"/>
          <a:lstStyle>
            <a:lvl1pPr marL="0" indent="0">
              <a:buNone/>
              <a:defRPr sz="1600">
                <a:latin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1"/>
              <a:t>Kliknite da biste uredili stilove teksta matrice</a:t>
            </a:r>
          </a:p>
        </p:txBody>
      </p:sp>
      <p:sp>
        <p:nvSpPr>
          <p:cNvPr id="5" name="Rezervirano mjesto za datum 4"/>
          <p:cNvSpPr>
            <a:spLocks noGrp="1"/>
          </p:cNvSpPr>
          <p:nvPr>
            <p:ph type="dt" sz="half" idx="10"/>
          </p:nvPr>
        </p:nvSpPr>
        <p:spPr/>
        <p:txBody>
          <a:bodyPr rtlCol="0"/>
          <a:lstStyle>
            <a:lvl1pPr>
              <a:defRPr>
                <a:latin typeface="Segoe UI" panose="020B0502040204020203" pitchFamily="34" charset="0"/>
              </a:defRPr>
            </a:lvl1pPr>
          </a:lstStyle>
          <a:p>
            <a:fld id="{506E8390-ABEB-4C39-A3BF-DEFEAFF56452}" type="datetime1">
              <a:rPr lang="hr-HR" noProof="1" smtClean="0"/>
              <a:pPr/>
              <a:t>13.2.2020.</a:t>
            </a:fld>
            <a:endParaRPr lang="hr-HR" noProof="1"/>
          </a:p>
        </p:txBody>
      </p:sp>
      <p:sp>
        <p:nvSpPr>
          <p:cNvPr id="6" name="Rezervirano mjesto za podnožje 5"/>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7" name="Rezervirano mjesto za broj slajda 6"/>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2313247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lvl1pPr>
              <a:defRPr>
                <a:latin typeface="Century Gothic" panose="020B0502020202020204" pitchFamily="34" charset="0"/>
              </a:defRPr>
            </a:lvl1pPr>
          </a:lstStyle>
          <a:p>
            <a:pPr rtl="0"/>
            <a:r>
              <a:rPr lang="en-US" noProof="1" smtClean="0"/>
              <a:t>Click to edit Master title style</a:t>
            </a:r>
            <a:endParaRPr lang="hr-HR" noProof="1"/>
          </a:p>
        </p:txBody>
      </p:sp>
      <p:sp>
        <p:nvSpPr>
          <p:cNvPr id="3" name="Okomiti tekst s rezerviranim mjestom 2"/>
          <p:cNvSpPr>
            <a:spLocks noGrp="1"/>
          </p:cNvSpPr>
          <p:nvPr>
            <p:ph type="body" orient="vert" idx="1" hasCustomPrompt="1"/>
          </p:nvPr>
        </p:nvSpPr>
        <p:spPr/>
        <p:txBody>
          <a:bodyPr vert="eaVert"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4" name="Rezervirano mjesto za datum 3"/>
          <p:cNvSpPr>
            <a:spLocks noGrp="1"/>
          </p:cNvSpPr>
          <p:nvPr>
            <p:ph type="dt" sz="half" idx="10"/>
          </p:nvPr>
        </p:nvSpPr>
        <p:spPr/>
        <p:txBody>
          <a:bodyPr rtlCol="0"/>
          <a:lstStyle>
            <a:lvl1pPr>
              <a:defRPr>
                <a:latin typeface="Segoe UI" panose="020B0502040204020203" pitchFamily="34" charset="0"/>
              </a:defRPr>
            </a:lvl1pPr>
          </a:lstStyle>
          <a:p>
            <a:fld id="{8DBE93F5-A148-48B1-BECD-D7BF7E2E3BA7}" type="datetime1">
              <a:rPr lang="hr-HR" noProof="1" smtClean="0"/>
              <a:pPr/>
              <a:t>13.2.2020.</a:t>
            </a:fld>
            <a:endParaRPr lang="hr-HR" noProof="1"/>
          </a:p>
        </p:txBody>
      </p:sp>
      <p:sp>
        <p:nvSpPr>
          <p:cNvPr id="5" name="Rezervirano mjesto za podnožje 4"/>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6" name="Rezervirano mjesto za broj slajda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260751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rtlCol="0"/>
          <a:lstStyle>
            <a:lvl1pPr>
              <a:defRPr>
                <a:latin typeface="Century Gothic" panose="020B0502020202020204" pitchFamily="34" charset="0"/>
              </a:defRPr>
            </a:lvl1pPr>
          </a:lstStyle>
          <a:p>
            <a:pPr rtl="0"/>
            <a:r>
              <a:rPr lang="en-US" noProof="1" smtClean="0"/>
              <a:t>Click to edit Master title style</a:t>
            </a:r>
            <a:endParaRPr lang="hr-HR" noProof="1"/>
          </a:p>
        </p:txBody>
      </p:sp>
      <p:sp>
        <p:nvSpPr>
          <p:cNvPr id="3" name="Okomiti tekst s rezerviranim mjestom 2"/>
          <p:cNvSpPr>
            <a:spLocks noGrp="1"/>
          </p:cNvSpPr>
          <p:nvPr>
            <p:ph type="body" orient="vert" idx="1" hasCustomPrompt="1"/>
          </p:nvPr>
        </p:nvSpPr>
        <p:spPr>
          <a:xfrm>
            <a:off x="838200" y="365125"/>
            <a:ext cx="7734300" cy="5811838"/>
          </a:xfrm>
        </p:spPr>
        <p:txBody>
          <a:bodyPr vert="eaVert"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4" name="Rezervirano mjesto za datum 3"/>
          <p:cNvSpPr>
            <a:spLocks noGrp="1"/>
          </p:cNvSpPr>
          <p:nvPr>
            <p:ph type="dt" sz="half" idx="10"/>
          </p:nvPr>
        </p:nvSpPr>
        <p:spPr/>
        <p:txBody>
          <a:bodyPr rtlCol="0"/>
          <a:lstStyle>
            <a:lvl1pPr>
              <a:defRPr>
                <a:latin typeface="Segoe UI" panose="020B0502040204020203" pitchFamily="34" charset="0"/>
              </a:defRPr>
            </a:lvl1pPr>
          </a:lstStyle>
          <a:p>
            <a:fld id="{47063949-AB53-4F13-BDED-923FC0B119FC}" type="datetime1">
              <a:rPr lang="hr-HR" noProof="1" smtClean="0"/>
              <a:pPr/>
              <a:t>13.2.2020.</a:t>
            </a:fld>
            <a:endParaRPr lang="hr-HR" noProof="1"/>
          </a:p>
        </p:txBody>
      </p:sp>
      <p:sp>
        <p:nvSpPr>
          <p:cNvPr id="5" name="Rezervirano mjesto za podnožje 4"/>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6" name="Rezervirano mjesto za broj slajda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92682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38200" y="1610211"/>
            <a:ext cx="6934201" cy="965477"/>
          </a:xfrm>
        </p:spPr>
        <p:txBody>
          <a:bodyPr rtlCol="0"/>
          <a:lstStyle>
            <a:lvl1pPr>
              <a:defRPr>
                <a:latin typeface="Century Gothic" panose="020B0502020202020204" pitchFamily="34" charset="0"/>
              </a:defRPr>
            </a:lvl1pPr>
          </a:lstStyle>
          <a:p>
            <a:pPr rtl="0"/>
            <a:r>
              <a:rPr lang="hr-HR" noProof="1"/>
              <a:t>Naslov</a:t>
            </a:r>
          </a:p>
        </p:txBody>
      </p:sp>
      <p:sp>
        <p:nvSpPr>
          <p:cNvPr id="3" name="Rezervirano mjesto za sadržaj 2"/>
          <p:cNvSpPr>
            <a:spLocks noGrp="1"/>
          </p:cNvSpPr>
          <p:nvPr>
            <p:ph idx="1" hasCustomPrompt="1"/>
          </p:nvPr>
        </p:nvSpPr>
        <p:spPr>
          <a:xfrm>
            <a:off x="838201" y="2727433"/>
            <a:ext cx="6934200" cy="2585545"/>
          </a:xfrm>
        </p:spPr>
        <p:txBody>
          <a:bodyPr rtlCol="0">
            <a:normAutofit/>
          </a:bodyPr>
          <a:lstStyle>
            <a:lvl1pPr marL="0" indent="0">
              <a:lnSpc>
                <a:spcPct val="110000"/>
              </a:lnSpc>
              <a:spcBef>
                <a:spcPts val="0"/>
              </a:spcBef>
              <a:spcAft>
                <a:spcPts val="1400"/>
              </a:spcAft>
              <a:buNone/>
              <a:defRPr sz="1800" baseline="0">
                <a:solidFill>
                  <a:schemeClr val="tx1">
                    <a:lumMod val="85000"/>
                    <a:lumOff val="15000"/>
                  </a:schemeClr>
                </a:solidFill>
                <a:latin typeface="Segoe UI" panose="020B0502040204020203" pitchFamily="34" charset="0"/>
              </a:defRPr>
            </a:lvl1pPr>
          </a:lstStyle>
          <a:p>
            <a:pPr lvl="0" rtl="0"/>
            <a:r>
              <a:rPr lang="hr-HR" noProof="1"/>
              <a:t>Tijelo teksta</a:t>
            </a:r>
          </a:p>
        </p:txBody>
      </p:sp>
      <p:sp>
        <p:nvSpPr>
          <p:cNvPr id="7" name="Pravokutnik 6" descr="Bojom ispunjen pravokutni obrub"/>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 name="Pravokutnik 7" descr="Bojom ispunjen pravokutni obrub"/>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 name="Pravokutnik 8" descr="Bojom ispunjen pravokutni obrub"/>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 name="Pravokutnik 9" descr="Bojom ispunjen pravokutni obrub"/>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Tree>
    <p:extLst>
      <p:ext uri="{BB962C8B-B14F-4D97-AF65-F5344CB8AC3E}">
        <p14:creationId xmlns:p14="http://schemas.microsoft.com/office/powerpoint/2010/main" xmlns="" val="320591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edan mjesec">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hr-HR" noProof="1"/>
              <a:t>Naslov</a:t>
            </a:r>
          </a:p>
        </p:txBody>
      </p:sp>
      <p:sp>
        <p:nvSpPr>
          <p:cNvPr id="3" name="Rezervirano mjesto za sadržaj 2"/>
          <p:cNvSpPr>
            <a:spLocks noGrp="1"/>
          </p:cNvSpPr>
          <p:nvPr>
            <p:ph sz="half" idx="1" hasCustomPrompt="1"/>
          </p:nvPr>
        </p:nvSpPr>
        <p:spPr>
          <a:xfrm>
            <a:off x="926758" y="2380595"/>
            <a:ext cx="4748828" cy="450383"/>
          </a:xfrm>
        </p:spPr>
        <p:txBody>
          <a:bodyPr rtlCol="0">
            <a:normAutofit/>
          </a:bodyPr>
          <a:lstStyle>
            <a:lvl1pPr marL="0" indent="0">
              <a:buNone/>
              <a:tabLst>
                <a:tab pos="850392" algn="ctr"/>
                <a:tab pos="1545336" algn="ctr"/>
                <a:tab pos="2240280" algn="ctr"/>
                <a:tab pos="2926080" algn="ctr"/>
                <a:tab pos="3621024" algn="ctr"/>
                <a:tab pos="4315968" algn="ctr"/>
              </a:tabLst>
              <a:defRPr sz="2400">
                <a:solidFill>
                  <a:schemeClr val="tx2"/>
                </a:solidFill>
                <a:latin typeface="Segoe UI" panose="020B0502040204020203" pitchFamily="34" charset="0"/>
              </a:defRPr>
            </a:lvl1pPr>
          </a:lstStyle>
          <a:p>
            <a:pPr lvl="0" rtl="0"/>
            <a:r>
              <a:rPr lang="hr-HR" noProof="1"/>
              <a:t>Tekst</a:t>
            </a:r>
          </a:p>
        </p:txBody>
      </p:sp>
      <p:sp>
        <p:nvSpPr>
          <p:cNvPr id="4" name="Rezervirano mjesto za sadržaj 3"/>
          <p:cNvSpPr>
            <a:spLocks noGrp="1"/>
          </p:cNvSpPr>
          <p:nvPr>
            <p:ph sz="half" idx="2" hasCustomPrompt="1"/>
          </p:nvPr>
        </p:nvSpPr>
        <p:spPr>
          <a:xfrm>
            <a:off x="6558454" y="2317530"/>
            <a:ext cx="4795345" cy="4083269"/>
          </a:xfrm>
        </p:spPr>
        <p:txBody>
          <a:bodyPr rtlCol="0">
            <a:normAutofit/>
          </a:bodyPr>
          <a:lstStyle>
            <a:lvl1pPr marL="0" indent="0">
              <a:lnSpc>
                <a:spcPct val="137000"/>
              </a:lnSpc>
              <a:spcBef>
                <a:spcPts val="0"/>
              </a:spcBef>
              <a:buNone/>
              <a:defRPr sz="1700" baseline="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9" name="Rezervirano mjesto za tekst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hr-HR" noProof="1"/>
              <a:t>Mjesec</a:t>
            </a:r>
          </a:p>
        </p:txBody>
      </p:sp>
      <p:grpSp>
        <p:nvGrpSpPr>
          <p:cNvPr id="23" name="Grupa 22" descr="Iscrtkane crte"/>
          <p:cNvGrpSpPr/>
          <p:nvPr userDrawn="1"/>
        </p:nvGrpSpPr>
        <p:grpSpPr>
          <a:xfrm>
            <a:off x="6557963" y="2680139"/>
            <a:ext cx="4795836" cy="3565213"/>
            <a:chOff x="6557963" y="2680139"/>
            <a:chExt cx="4795836" cy="3565213"/>
          </a:xfrm>
        </p:grpSpPr>
        <p:cxnSp>
          <p:nvCxnSpPr>
            <p:cNvPr id="11" name="Ravni poveznik 10"/>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Ravni poveznik 11"/>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Ravni poveznik 12"/>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Ravni poveznik 13"/>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Ravni poveznik 14"/>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Ravni poveznik 1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Ravni poveznik 1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Ravni poveznik 1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Ravni poveznik 1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Ravni poveznik 2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Ravni poveznik 2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4" name="Pravokutnik 23"/>
          <p:cNvSpPr/>
          <p:nvPr userDrawn="1"/>
        </p:nvSpPr>
        <p:spPr>
          <a:xfrm>
            <a:off x="838200" y="1618737"/>
            <a:ext cx="4837386" cy="5488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sz="2000" noProof="1">
                <a:latin typeface="Segoe UI" panose="020B0502040204020203" pitchFamily="34" charset="0"/>
              </a:rPr>
              <a:t>Tekst</a:t>
            </a:r>
          </a:p>
        </p:txBody>
      </p:sp>
      <p:grpSp>
        <p:nvGrpSpPr>
          <p:cNvPr id="25" name="Grupa 24" descr="Oblici kruga"/>
          <p:cNvGrpSpPr/>
          <p:nvPr userDrawn="1"/>
        </p:nvGrpSpPr>
        <p:grpSpPr>
          <a:xfrm>
            <a:off x="987552" y="3151398"/>
            <a:ext cx="4471416" cy="2875416"/>
            <a:chOff x="987552" y="3151398"/>
            <a:chExt cx="4471416" cy="2875416"/>
          </a:xfrm>
        </p:grpSpPr>
        <p:grpSp>
          <p:nvGrpSpPr>
            <p:cNvPr id="26" name="Grupa 25"/>
            <p:cNvGrpSpPr/>
            <p:nvPr/>
          </p:nvGrpSpPr>
          <p:grpSpPr>
            <a:xfrm>
              <a:off x="987552" y="3151398"/>
              <a:ext cx="4471416" cy="310901"/>
              <a:chOff x="987552" y="3151398"/>
              <a:chExt cx="4471416" cy="310901"/>
            </a:xfrm>
          </p:grpSpPr>
          <p:sp>
            <p:nvSpPr>
              <p:cNvPr id="59" name="Elipsa 58"/>
              <p:cNvSpPr/>
              <p:nvPr/>
            </p:nvSpPr>
            <p:spPr>
              <a:xfrm>
                <a:off x="987552" y="315140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0" name="Elipsa 59"/>
              <p:cNvSpPr/>
              <p:nvPr/>
            </p:nvSpPr>
            <p:spPr>
              <a:xfrm>
                <a:off x="1682496" y="315140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1" name="Elipsa 60"/>
              <p:cNvSpPr/>
              <p:nvPr/>
            </p:nvSpPr>
            <p:spPr>
              <a:xfrm>
                <a:off x="23774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2" name="Elipsa 61"/>
              <p:cNvSpPr/>
              <p:nvPr/>
            </p:nvSpPr>
            <p:spPr>
              <a:xfrm>
                <a:off x="30632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3" name="Elipsa 62"/>
              <p:cNvSpPr/>
              <p:nvPr/>
            </p:nvSpPr>
            <p:spPr>
              <a:xfrm>
                <a:off x="3758184"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4" name="Elipsa 63"/>
              <p:cNvSpPr/>
              <p:nvPr/>
            </p:nvSpPr>
            <p:spPr>
              <a:xfrm>
                <a:off x="4453128" y="315139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5" name="Elipsa 64"/>
              <p:cNvSpPr/>
              <p:nvPr/>
            </p:nvSpPr>
            <p:spPr>
              <a:xfrm>
                <a:off x="5148072" y="315139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7" name="Grupa 26"/>
            <p:cNvGrpSpPr/>
            <p:nvPr/>
          </p:nvGrpSpPr>
          <p:grpSpPr>
            <a:xfrm>
              <a:off x="987552" y="3792532"/>
              <a:ext cx="4471416" cy="310901"/>
              <a:chOff x="987552" y="3792532"/>
              <a:chExt cx="4471416" cy="310901"/>
            </a:xfrm>
          </p:grpSpPr>
          <p:sp>
            <p:nvSpPr>
              <p:cNvPr id="52" name="Elipsa 51"/>
              <p:cNvSpPr/>
              <p:nvPr/>
            </p:nvSpPr>
            <p:spPr>
              <a:xfrm>
                <a:off x="987552" y="379253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3" name="Elipsa 52"/>
              <p:cNvSpPr/>
              <p:nvPr/>
            </p:nvSpPr>
            <p:spPr>
              <a:xfrm>
                <a:off x="1682496" y="379253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4" name="Elipsa 53"/>
              <p:cNvSpPr/>
              <p:nvPr/>
            </p:nvSpPr>
            <p:spPr>
              <a:xfrm>
                <a:off x="23774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5" name="Elipsa 54"/>
              <p:cNvSpPr/>
              <p:nvPr/>
            </p:nvSpPr>
            <p:spPr>
              <a:xfrm>
                <a:off x="30632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6" name="Elipsa 55"/>
              <p:cNvSpPr/>
              <p:nvPr/>
            </p:nvSpPr>
            <p:spPr>
              <a:xfrm>
                <a:off x="3758184"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7" name="Elipsa 56"/>
              <p:cNvSpPr/>
              <p:nvPr/>
            </p:nvSpPr>
            <p:spPr>
              <a:xfrm>
                <a:off x="4453128" y="379253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8" name="Elipsa 57"/>
              <p:cNvSpPr/>
              <p:nvPr/>
            </p:nvSpPr>
            <p:spPr>
              <a:xfrm>
                <a:off x="5148072" y="379253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8" name="Grupa 27"/>
            <p:cNvGrpSpPr/>
            <p:nvPr/>
          </p:nvGrpSpPr>
          <p:grpSpPr>
            <a:xfrm>
              <a:off x="987552" y="4433661"/>
              <a:ext cx="4471416" cy="310901"/>
              <a:chOff x="987552" y="4433661"/>
              <a:chExt cx="4471416" cy="310901"/>
            </a:xfrm>
          </p:grpSpPr>
          <p:sp>
            <p:nvSpPr>
              <p:cNvPr id="45" name="Elipsa 44"/>
              <p:cNvSpPr/>
              <p:nvPr/>
            </p:nvSpPr>
            <p:spPr>
              <a:xfrm>
                <a:off x="987552" y="443366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6" name="Elipsa 45"/>
              <p:cNvSpPr/>
              <p:nvPr/>
            </p:nvSpPr>
            <p:spPr>
              <a:xfrm>
                <a:off x="1682496" y="443366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7" name="Elipsa 46"/>
              <p:cNvSpPr/>
              <p:nvPr/>
            </p:nvSpPr>
            <p:spPr>
              <a:xfrm>
                <a:off x="23774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8" name="Elipsa 47"/>
              <p:cNvSpPr/>
              <p:nvPr/>
            </p:nvSpPr>
            <p:spPr>
              <a:xfrm>
                <a:off x="30632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9" name="Elipsa 48"/>
              <p:cNvSpPr/>
              <p:nvPr/>
            </p:nvSpPr>
            <p:spPr>
              <a:xfrm>
                <a:off x="3758184"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0" name="Elipsa 49"/>
              <p:cNvSpPr/>
              <p:nvPr/>
            </p:nvSpPr>
            <p:spPr>
              <a:xfrm>
                <a:off x="4453128" y="443366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1" name="Elipsa 50"/>
              <p:cNvSpPr/>
              <p:nvPr/>
            </p:nvSpPr>
            <p:spPr>
              <a:xfrm>
                <a:off x="5148072" y="4433661"/>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9" name="Grupa 28"/>
            <p:cNvGrpSpPr/>
            <p:nvPr/>
          </p:nvGrpSpPr>
          <p:grpSpPr>
            <a:xfrm>
              <a:off x="987552" y="5074788"/>
              <a:ext cx="4471416" cy="310901"/>
              <a:chOff x="987552" y="5074788"/>
              <a:chExt cx="4471416" cy="310901"/>
            </a:xfrm>
          </p:grpSpPr>
          <p:sp>
            <p:nvSpPr>
              <p:cNvPr id="38" name="Elipsa 37"/>
              <p:cNvSpPr/>
              <p:nvPr/>
            </p:nvSpPr>
            <p:spPr>
              <a:xfrm>
                <a:off x="987552" y="507479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9" name="Elipsa 38"/>
              <p:cNvSpPr/>
              <p:nvPr/>
            </p:nvSpPr>
            <p:spPr>
              <a:xfrm>
                <a:off x="1682496" y="507479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0" name="Elipsa 39"/>
              <p:cNvSpPr/>
              <p:nvPr/>
            </p:nvSpPr>
            <p:spPr>
              <a:xfrm>
                <a:off x="23774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1" name="Elipsa 40"/>
              <p:cNvSpPr/>
              <p:nvPr/>
            </p:nvSpPr>
            <p:spPr>
              <a:xfrm>
                <a:off x="30632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2" name="Elipsa 41"/>
              <p:cNvSpPr/>
              <p:nvPr/>
            </p:nvSpPr>
            <p:spPr>
              <a:xfrm>
                <a:off x="3758184"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3" name="Elipsa 42"/>
              <p:cNvSpPr/>
              <p:nvPr/>
            </p:nvSpPr>
            <p:spPr>
              <a:xfrm>
                <a:off x="4453128" y="507478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4" name="Elipsa 43"/>
              <p:cNvSpPr/>
              <p:nvPr/>
            </p:nvSpPr>
            <p:spPr>
              <a:xfrm>
                <a:off x="5148072" y="507478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30" name="Grupa 29"/>
            <p:cNvGrpSpPr/>
            <p:nvPr/>
          </p:nvGrpSpPr>
          <p:grpSpPr>
            <a:xfrm>
              <a:off x="987552" y="5715913"/>
              <a:ext cx="4471416" cy="310901"/>
              <a:chOff x="987552" y="5715913"/>
              <a:chExt cx="4471416" cy="310901"/>
            </a:xfrm>
          </p:grpSpPr>
          <p:sp>
            <p:nvSpPr>
              <p:cNvPr id="31" name="Elipsa 30"/>
              <p:cNvSpPr/>
              <p:nvPr/>
            </p:nvSpPr>
            <p:spPr>
              <a:xfrm>
                <a:off x="987552" y="571591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2" name="Elipsa 31"/>
              <p:cNvSpPr/>
              <p:nvPr/>
            </p:nvSpPr>
            <p:spPr>
              <a:xfrm>
                <a:off x="1682496" y="571591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3" name="Elipsa 32"/>
              <p:cNvSpPr/>
              <p:nvPr/>
            </p:nvSpPr>
            <p:spPr>
              <a:xfrm>
                <a:off x="23774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4" name="Elipsa 33"/>
              <p:cNvSpPr/>
              <p:nvPr/>
            </p:nvSpPr>
            <p:spPr>
              <a:xfrm>
                <a:off x="30632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5" name="Elipsa 34"/>
              <p:cNvSpPr/>
              <p:nvPr/>
            </p:nvSpPr>
            <p:spPr>
              <a:xfrm>
                <a:off x="3758184"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6" name="Elipsa 35"/>
              <p:cNvSpPr/>
              <p:nvPr/>
            </p:nvSpPr>
            <p:spPr>
              <a:xfrm>
                <a:off x="4453128" y="571591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7" name="Elipsa 36"/>
              <p:cNvSpPr/>
              <p:nvPr/>
            </p:nvSpPr>
            <p:spPr>
              <a:xfrm>
                <a:off x="5148072" y="571591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spTree>
    <p:extLst>
      <p:ext uri="{BB962C8B-B14F-4D97-AF65-F5344CB8AC3E}">
        <p14:creationId xmlns:p14="http://schemas.microsoft.com/office/powerpoint/2010/main" xmlns="" val="224214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i mjeseca">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hr-HR" noProof="1"/>
              <a:t>Naslov</a:t>
            </a:r>
          </a:p>
        </p:txBody>
      </p:sp>
      <p:sp>
        <p:nvSpPr>
          <p:cNvPr id="3" name="Rezervirano mjesto za sadržaj 2"/>
          <p:cNvSpPr>
            <a:spLocks noGrp="1"/>
          </p:cNvSpPr>
          <p:nvPr>
            <p:ph sz="half" idx="1" hasCustomPrompt="1"/>
          </p:nvPr>
        </p:nvSpPr>
        <p:spPr>
          <a:xfrm>
            <a:off x="896112" y="2929835"/>
            <a:ext cx="3310128" cy="369421"/>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2"/>
                </a:solidFill>
                <a:latin typeface="Segoe UI" panose="020B0502040204020203" pitchFamily="34" charset="0"/>
              </a:defRPr>
            </a:lvl1pPr>
          </a:lstStyle>
          <a:p>
            <a:pPr lvl="0" rtl="0"/>
            <a:r>
              <a:rPr lang="hr-HR" noProof="1"/>
              <a:t>Tekst</a:t>
            </a:r>
          </a:p>
        </p:txBody>
      </p:sp>
      <p:sp>
        <p:nvSpPr>
          <p:cNvPr id="4" name="Rezervirano mjesto za sadržaj 3"/>
          <p:cNvSpPr>
            <a:spLocks noGrp="1"/>
          </p:cNvSpPr>
          <p:nvPr>
            <p:ph sz="half" idx="2" hasCustomPrompt="1"/>
          </p:nvPr>
        </p:nvSpPr>
        <p:spPr>
          <a:xfrm>
            <a:off x="4442460" y="2930778"/>
            <a:ext cx="3310128" cy="362604"/>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9" name="Rezervirano mjesto za tekst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hr-HR" noProof="1"/>
              <a:t>Mjesec</a:t>
            </a:r>
          </a:p>
        </p:txBody>
      </p:sp>
      <p:sp>
        <p:nvSpPr>
          <p:cNvPr id="6" name="Rezervirano mjesto za sadržaj 3"/>
          <p:cNvSpPr>
            <a:spLocks noGrp="1"/>
          </p:cNvSpPr>
          <p:nvPr>
            <p:ph sz="half" idx="11" hasCustomPrompt="1"/>
          </p:nvPr>
        </p:nvSpPr>
        <p:spPr>
          <a:xfrm>
            <a:off x="7988808" y="2929835"/>
            <a:ext cx="3310128" cy="369421"/>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7" name="Pravokutnik 6"/>
          <p:cNvSpPr/>
          <p:nvPr userDrawn="1"/>
        </p:nvSpPr>
        <p:spPr>
          <a:xfrm>
            <a:off x="813486" y="1915303"/>
            <a:ext cx="3364993" cy="7537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sp>
        <p:nvSpPr>
          <p:cNvPr id="8" name="Pravokutnik 7"/>
          <p:cNvSpPr/>
          <p:nvPr userDrawn="1"/>
        </p:nvSpPr>
        <p:spPr>
          <a:xfrm>
            <a:off x="4364076" y="1915303"/>
            <a:ext cx="3364992" cy="7537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sp>
        <p:nvSpPr>
          <p:cNvPr id="10" name="Pravokutnik 9"/>
          <p:cNvSpPr/>
          <p:nvPr userDrawn="1"/>
        </p:nvSpPr>
        <p:spPr>
          <a:xfrm>
            <a:off x="7914665" y="1920240"/>
            <a:ext cx="3364992" cy="7537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grpSp>
        <p:nvGrpSpPr>
          <p:cNvPr id="11" name="Grupa 10" descr="Oblici kruga"/>
          <p:cNvGrpSpPr/>
          <p:nvPr userDrawn="1"/>
        </p:nvGrpSpPr>
        <p:grpSpPr>
          <a:xfrm>
            <a:off x="964478" y="3558746"/>
            <a:ext cx="3082157" cy="2218040"/>
            <a:chOff x="976835" y="3558746"/>
            <a:chExt cx="3082157" cy="2218040"/>
          </a:xfrm>
        </p:grpSpPr>
        <p:grpSp>
          <p:nvGrpSpPr>
            <p:cNvPr id="12" name="Grupa 11"/>
            <p:cNvGrpSpPr/>
            <p:nvPr/>
          </p:nvGrpSpPr>
          <p:grpSpPr>
            <a:xfrm>
              <a:off x="977464" y="3558746"/>
              <a:ext cx="3081528" cy="228600"/>
              <a:chOff x="914400" y="3558746"/>
              <a:chExt cx="3081528" cy="228600"/>
            </a:xfrm>
          </p:grpSpPr>
          <p:sp>
            <p:nvSpPr>
              <p:cNvPr id="45" name="Elipsa 44"/>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6" name="Elipsa 45"/>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7" name="Elipsa 46"/>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8" name="Elipsa 47"/>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9" name="Elipsa 48"/>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0" name="Elipsa 49"/>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1" name="Elipsa 50"/>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3" name="Grupa 12"/>
            <p:cNvGrpSpPr/>
            <p:nvPr/>
          </p:nvGrpSpPr>
          <p:grpSpPr>
            <a:xfrm>
              <a:off x="977464" y="4056106"/>
              <a:ext cx="3081528" cy="228600"/>
              <a:chOff x="914400" y="3558746"/>
              <a:chExt cx="3081528" cy="228600"/>
            </a:xfrm>
          </p:grpSpPr>
          <p:sp>
            <p:nvSpPr>
              <p:cNvPr id="38" name="Elipsa 37"/>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9" name="Elipsa 38"/>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0" name="Elipsa 39"/>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1" name="Elipsa 40"/>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2" name="Elipsa 41"/>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3" name="Elipsa 42"/>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4" name="Elipsa 43"/>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4" name="Grupa 13"/>
            <p:cNvGrpSpPr/>
            <p:nvPr/>
          </p:nvGrpSpPr>
          <p:grpSpPr>
            <a:xfrm>
              <a:off x="976835" y="4553466"/>
              <a:ext cx="3081528" cy="228600"/>
              <a:chOff x="914400" y="3558746"/>
              <a:chExt cx="3081528" cy="228600"/>
            </a:xfrm>
          </p:grpSpPr>
          <p:sp>
            <p:nvSpPr>
              <p:cNvPr id="31" name="Elipsa 30"/>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2" name="Elipsa 31"/>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3" name="Elipsa 32"/>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4" name="Elipsa 33"/>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5" name="Elipsa 34"/>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6" name="Elipsa 35"/>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7" name="Elipsa 36"/>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5" name="Grupa 14"/>
            <p:cNvGrpSpPr/>
            <p:nvPr/>
          </p:nvGrpSpPr>
          <p:grpSpPr>
            <a:xfrm>
              <a:off x="976835" y="5046565"/>
              <a:ext cx="3081528" cy="228600"/>
              <a:chOff x="914400" y="3558746"/>
              <a:chExt cx="3081528" cy="228600"/>
            </a:xfrm>
          </p:grpSpPr>
          <p:sp>
            <p:nvSpPr>
              <p:cNvPr id="24" name="Elipsa 23"/>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5" name="Elipsa 24"/>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6" name="Elipsa 25"/>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7" name="Elipsa 26"/>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8" name="Elipsa 27"/>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9" name="Elipsa 28"/>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0" name="Elipsa 29"/>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6" name="Grupa 15"/>
            <p:cNvGrpSpPr/>
            <p:nvPr/>
          </p:nvGrpSpPr>
          <p:grpSpPr>
            <a:xfrm>
              <a:off x="976835" y="5548186"/>
              <a:ext cx="3081528" cy="228600"/>
              <a:chOff x="914400" y="3558746"/>
              <a:chExt cx="3081528" cy="228600"/>
            </a:xfrm>
          </p:grpSpPr>
          <p:sp>
            <p:nvSpPr>
              <p:cNvPr id="17" name="Elipsa 16"/>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 name="Elipsa 17"/>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9" name="Elipsa 18"/>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0" name="Elipsa 19"/>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1" name="Elipsa 20"/>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2" name="Elipsa 21"/>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3" name="Elipsa 22"/>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52" name="Grupa 51" descr="Oblici kruga"/>
          <p:cNvGrpSpPr/>
          <p:nvPr userDrawn="1"/>
        </p:nvGrpSpPr>
        <p:grpSpPr>
          <a:xfrm>
            <a:off x="4517850" y="3558746"/>
            <a:ext cx="3082157" cy="2218040"/>
            <a:chOff x="976835" y="3558746"/>
            <a:chExt cx="3082157" cy="2218040"/>
          </a:xfrm>
        </p:grpSpPr>
        <p:grpSp>
          <p:nvGrpSpPr>
            <p:cNvPr id="53" name="Grupa 52"/>
            <p:cNvGrpSpPr/>
            <p:nvPr/>
          </p:nvGrpSpPr>
          <p:grpSpPr>
            <a:xfrm>
              <a:off x="977464" y="3558746"/>
              <a:ext cx="3081528" cy="228600"/>
              <a:chOff x="914400" y="3558746"/>
              <a:chExt cx="3081528" cy="228600"/>
            </a:xfrm>
          </p:grpSpPr>
          <p:sp>
            <p:nvSpPr>
              <p:cNvPr id="86" name="Elipsa 85"/>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7" name="Elipsa 86"/>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8" name="Elipsa 87"/>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9" name="Elipsa 88"/>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0" name="Elipsa 89"/>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1" name="Elipsa 90"/>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2" name="Elipsa 91"/>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54" name="Grupa 53"/>
            <p:cNvGrpSpPr/>
            <p:nvPr/>
          </p:nvGrpSpPr>
          <p:grpSpPr>
            <a:xfrm>
              <a:off x="977464" y="4056106"/>
              <a:ext cx="3081528" cy="228600"/>
              <a:chOff x="914400" y="3558746"/>
              <a:chExt cx="3081528" cy="228600"/>
            </a:xfrm>
          </p:grpSpPr>
          <p:sp>
            <p:nvSpPr>
              <p:cNvPr id="79" name="Elipsa 78"/>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0" name="Elipsa 79"/>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1" name="Elipsa 80"/>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2" name="Elipsa 81"/>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3" name="Elipsa 82"/>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4" name="Elipsa 83"/>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5" name="Elipsa 84"/>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55" name="Grupa 54"/>
            <p:cNvGrpSpPr/>
            <p:nvPr/>
          </p:nvGrpSpPr>
          <p:grpSpPr>
            <a:xfrm>
              <a:off x="976835" y="4553466"/>
              <a:ext cx="3081528" cy="228600"/>
              <a:chOff x="914400" y="3558746"/>
              <a:chExt cx="3081528" cy="228600"/>
            </a:xfrm>
          </p:grpSpPr>
          <p:sp>
            <p:nvSpPr>
              <p:cNvPr id="72" name="Elipsa 71"/>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3" name="Elipsa 72"/>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4" name="Elipsa 73"/>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5" name="Elipsa 74"/>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6" name="Elipsa 75"/>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7" name="Elipsa 76"/>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8" name="Elipsa 77"/>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56" name="Grupa 55"/>
            <p:cNvGrpSpPr/>
            <p:nvPr/>
          </p:nvGrpSpPr>
          <p:grpSpPr>
            <a:xfrm>
              <a:off x="976835" y="5046565"/>
              <a:ext cx="3081528" cy="228600"/>
              <a:chOff x="914400" y="3558746"/>
              <a:chExt cx="3081528" cy="228600"/>
            </a:xfrm>
          </p:grpSpPr>
          <p:sp>
            <p:nvSpPr>
              <p:cNvPr id="65" name="Elipsa 64"/>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6" name="Elipsa 65"/>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7" name="Elipsa 66"/>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8" name="Elipsa 67"/>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9" name="Elipsa 68"/>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0" name="Elipsa 69"/>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1" name="Elipsa 70"/>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57" name="Grupa 56"/>
            <p:cNvGrpSpPr/>
            <p:nvPr/>
          </p:nvGrpSpPr>
          <p:grpSpPr>
            <a:xfrm>
              <a:off x="976835" y="5548186"/>
              <a:ext cx="3081528" cy="228600"/>
              <a:chOff x="914400" y="3558746"/>
              <a:chExt cx="3081528" cy="228600"/>
            </a:xfrm>
          </p:grpSpPr>
          <p:sp>
            <p:nvSpPr>
              <p:cNvPr id="58" name="Elipsa 57"/>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9" name="Elipsa 58"/>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0" name="Elipsa 59"/>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1" name="Elipsa 60"/>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2" name="Elipsa 61"/>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3" name="Elipsa 62"/>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4" name="Elipsa 63"/>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93" name="Grupa 92" descr="Oblici kruga"/>
          <p:cNvGrpSpPr/>
          <p:nvPr userDrawn="1"/>
        </p:nvGrpSpPr>
        <p:grpSpPr>
          <a:xfrm>
            <a:off x="8068440" y="3558746"/>
            <a:ext cx="3082157" cy="2218040"/>
            <a:chOff x="976835" y="3558746"/>
            <a:chExt cx="3082157" cy="2218040"/>
          </a:xfrm>
        </p:grpSpPr>
        <p:grpSp>
          <p:nvGrpSpPr>
            <p:cNvPr id="94" name="Grupa 93"/>
            <p:cNvGrpSpPr/>
            <p:nvPr/>
          </p:nvGrpSpPr>
          <p:grpSpPr>
            <a:xfrm>
              <a:off x="977464" y="3558746"/>
              <a:ext cx="3081528" cy="228600"/>
              <a:chOff x="914400" y="3558746"/>
              <a:chExt cx="3081528" cy="228600"/>
            </a:xfrm>
          </p:grpSpPr>
          <p:sp>
            <p:nvSpPr>
              <p:cNvPr id="127" name="Elipsa 126"/>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8" name="Elipsa 127"/>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9" name="Elipsa 128"/>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0" name="Elipsa 129"/>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1" name="Elipsa 130"/>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2" name="Elipsa 131"/>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3" name="Elipsa 132"/>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95" name="Grupa 94"/>
            <p:cNvGrpSpPr/>
            <p:nvPr/>
          </p:nvGrpSpPr>
          <p:grpSpPr>
            <a:xfrm>
              <a:off x="977464" y="4056106"/>
              <a:ext cx="3081528" cy="228600"/>
              <a:chOff x="914400" y="3558746"/>
              <a:chExt cx="3081528" cy="228600"/>
            </a:xfrm>
          </p:grpSpPr>
          <p:sp>
            <p:nvSpPr>
              <p:cNvPr id="120" name="Elipsa 119"/>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1" name="Elipsa 120"/>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2" name="Elipsa 121"/>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3" name="Elipsa 122"/>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4" name="Elipsa 123"/>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5" name="Elipsa 124"/>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6" name="Elipsa 125"/>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96" name="Grupa 95"/>
            <p:cNvGrpSpPr/>
            <p:nvPr/>
          </p:nvGrpSpPr>
          <p:grpSpPr>
            <a:xfrm>
              <a:off x="976835" y="4553466"/>
              <a:ext cx="3081528" cy="228600"/>
              <a:chOff x="914400" y="3558746"/>
              <a:chExt cx="3081528" cy="228600"/>
            </a:xfrm>
          </p:grpSpPr>
          <p:sp>
            <p:nvSpPr>
              <p:cNvPr id="113" name="Elipsa 112"/>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4" name="Elipsa 113"/>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5" name="Elipsa 114"/>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6" name="Elipsa 115"/>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7" name="Elipsa 116"/>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8" name="Elipsa 117"/>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9" name="Elipsa 118"/>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97" name="Grupa 96"/>
            <p:cNvGrpSpPr/>
            <p:nvPr/>
          </p:nvGrpSpPr>
          <p:grpSpPr>
            <a:xfrm>
              <a:off x="976835" y="5046565"/>
              <a:ext cx="3081528" cy="228600"/>
              <a:chOff x="914400" y="3558746"/>
              <a:chExt cx="3081528" cy="228600"/>
            </a:xfrm>
          </p:grpSpPr>
          <p:sp>
            <p:nvSpPr>
              <p:cNvPr id="106" name="Elipsa 105"/>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7" name="Elipsa 106"/>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8" name="Elipsa 107"/>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9" name="Elipsa 108"/>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0" name="Elipsa 109"/>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1" name="Elipsa 110"/>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2" name="Elipsa 111"/>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98" name="Grupa 97"/>
            <p:cNvGrpSpPr/>
            <p:nvPr/>
          </p:nvGrpSpPr>
          <p:grpSpPr>
            <a:xfrm>
              <a:off x="976835" y="5548186"/>
              <a:ext cx="3081528" cy="228600"/>
              <a:chOff x="914400" y="3558746"/>
              <a:chExt cx="3081528" cy="228600"/>
            </a:xfrm>
          </p:grpSpPr>
          <p:sp>
            <p:nvSpPr>
              <p:cNvPr id="99" name="Elipsa 98"/>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0" name="Elipsa 99"/>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1" name="Elipsa 100"/>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2" name="Elipsa 101"/>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3" name="Elipsa 102"/>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4" name="Elipsa 103"/>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5" name="Elipsa 104"/>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spTree>
    <p:extLst>
      <p:ext uri="{BB962C8B-B14F-4D97-AF65-F5344CB8AC3E}">
        <p14:creationId xmlns:p14="http://schemas.microsoft.com/office/powerpoint/2010/main" xmlns="" val="331983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sam mjeseci">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hr-HR" noProof="1"/>
              <a:t>Naslov</a:t>
            </a:r>
          </a:p>
        </p:txBody>
      </p:sp>
      <p:sp>
        <p:nvSpPr>
          <p:cNvPr id="3" name="Rezervirano mjesto za sadržaj 2"/>
          <p:cNvSpPr>
            <a:spLocks noGrp="1"/>
          </p:cNvSpPr>
          <p:nvPr>
            <p:ph sz="half" idx="1" hasCustomPrompt="1"/>
          </p:nvPr>
        </p:nvSpPr>
        <p:spPr>
          <a:xfrm>
            <a:off x="838198" y="1877694"/>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2"/>
                </a:solidFill>
                <a:latin typeface="Segoe UI" panose="020B0502040204020203" pitchFamily="34" charset="0"/>
              </a:defRPr>
            </a:lvl1pPr>
          </a:lstStyle>
          <a:p>
            <a:pPr lvl="0" rtl="0"/>
            <a:r>
              <a:rPr lang="hr-HR" noProof="1"/>
              <a:t>Tekst</a:t>
            </a:r>
          </a:p>
        </p:txBody>
      </p:sp>
      <p:sp>
        <p:nvSpPr>
          <p:cNvPr id="4" name="Rezervirano mjesto za sadržaj 3"/>
          <p:cNvSpPr>
            <a:spLocks noGrp="1"/>
          </p:cNvSpPr>
          <p:nvPr>
            <p:ph sz="half" idx="2" hasCustomPrompt="1"/>
          </p:nvPr>
        </p:nvSpPr>
        <p:spPr>
          <a:xfrm>
            <a:off x="3541662" y="1877694"/>
            <a:ext cx="2487168" cy="362604"/>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9" name="Rezervirano mjesto za tekst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hr-HR" noProof="1"/>
              <a:t>Mjesec</a:t>
            </a:r>
          </a:p>
        </p:txBody>
      </p:sp>
      <p:sp>
        <p:nvSpPr>
          <p:cNvPr id="6" name="Rezervirano mjesto za sadržaj 3"/>
          <p:cNvSpPr>
            <a:spLocks noGrp="1"/>
          </p:cNvSpPr>
          <p:nvPr>
            <p:ph sz="half" idx="11" hasCustomPrompt="1"/>
          </p:nvPr>
        </p:nvSpPr>
        <p:spPr>
          <a:xfrm>
            <a:off x="6213291" y="1881347"/>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7" name="Rezervirano mjesto za sadržaj 3"/>
          <p:cNvSpPr>
            <a:spLocks noGrp="1"/>
          </p:cNvSpPr>
          <p:nvPr>
            <p:ph sz="half" idx="12" hasCustomPrompt="1"/>
          </p:nvPr>
        </p:nvSpPr>
        <p:spPr>
          <a:xfrm>
            <a:off x="8884920" y="1881348"/>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13" name="Pravokutnik 12"/>
          <p:cNvSpPr/>
          <p:nvPr userDrawn="1"/>
        </p:nvSpPr>
        <p:spPr>
          <a:xfrm>
            <a:off x="838198" y="1355834"/>
            <a:ext cx="2468880" cy="5133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sp>
        <p:nvSpPr>
          <p:cNvPr id="14" name="Pravokutnik 13"/>
          <p:cNvSpPr/>
          <p:nvPr userDrawn="1"/>
        </p:nvSpPr>
        <p:spPr>
          <a:xfrm>
            <a:off x="3541662"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sp>
        <p:nvSpPr>
          <p:cNvPr id="15" name="Pravokutnik 14"/>
          <p:cNvSpPr/>
          <p:nvPr userDrawn="1"/>
        </p:nvSpPr>
        <p:spPr>
          <a:xfrm>
            <a:off x="6213291" y="1355834"/>
            <a:ext cx="2468880" cy="5133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sp>
        <p:nvSpPr>
          <p:cNvPr id="16" name="Pravokutnik 15"/>
          <p:cNvSpPr/>
          <p:nvPr userDrawn="1"/>
        </p:nvSpPr>
        <p:spPr>
          <a:xfrm>
            <a:off x="8884920"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hr-HR" noProof="1">
                <a:latin typeface="Segoe UI" panose="020B0502040204020203" pitchFamily="34" charset="0"/>
              </a:rPr>
              <a:t>Tekst</a:t>
            </a:r>
          </a:p>
        </p:txBody>
      </p:sp>
      <p:grpSp>
        <p:nvGrpSpPr>
          <p:cNvPr id="21" name="Grupa 20" descr="Oblici kruga"/>
          <p:cNvGrpSpPr/>
          <p:nvPr userDrawn="1"/>
        </p:nvGrpSpPr>
        <p:grpSpPr>
          <a:xfrm>
            <a:off x="905433" y="2393577"/>
            <a:ext cx="2358975" cy="1394592"/>
            <a:chOff x="905433" y="2595282"/>
            <a:chExt cx="2358975" cy="1394592"/>
          </a:xfrm>
        </p:grpSpPr>
        <p:grpSp>
          <p:nvGrpSpPr>
            <p:cNvPr id="22" name="Grupa 21"/>
            <p:cNvGrpSpPr/>
            <p:nvPr/>
          </p:nvGrpSpPr>
          <p:grpSpPr>
            <a:xfrm>
              <a:off x="905433" y="2595282"/>
              <a:ext cx="2358975" cy="179758"/>
              <a:chOff x="891986" y="2595282"/>
              <a:chExt cx="2358975" cy="179758"/>
            </a:xfrm>
          </p:grpSpPr>
          <p:sp>
            <p:nvSpPr>
              <p:cNvPr id="55" name="Elipsa 54"/>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6" name="Elipsa 55"/>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7" name="Elipsa 56"/>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8" name="Elipsa 57"/>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9" name="Elipsa 58"/>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0" name="Elipsa 59"/>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1" name="Elipsa 60"/>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3" name="Grupa 22"/>
            <p:cNvGrpSpPr/>
            <p:nvPr/>
          </p:nvGrpSpPr>
          <p:grpSpPr>
            <a:xfrm>
              <a:off x="905433" y="2903611"/>
              <a:ext cx="2358975" cy="179758"/>
              <a:chOff x="891986" y="2595282"/>
              <a:chExt cx="2358975" cy="179758"/>
            </a:xfrm>
          </p:grpSpPr>
          <p:sp>
            <p:nvSpPr>
              <p:cNvPr id="48" name="Elipsa 47"/>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9" name="Elipsa 48"/>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0" name="Elipsa 49"/>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1" name="Elipsa 50"/>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2" name="Elipsa 51"/>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3" name="Elipsa 52"/>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54" name="Elipsa 53"/>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4" name="Grupa 23"/>
            <p:cNvGrpSpPr/>
            <p:nvPr/>
          </p:nvGrpSpPr>
          <p:grpSpPr>
            <a:xfrm>
              <a:off x="905433" y="3205216"/>
              <a:ext cx="2358975" cy="179758"/>
              <a:chOff x="891986" y="2595282"/>
              <a:chExt cx="2358975" cy="179758"/>
            </a:xfrm>
          </p:grpSpPr>
          <p:sp>
            <p:nvSpPr>
              <p:cNvPr id="41" name="Elipsa 40"/>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2" name="Elipsa 41"/>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3" name="Elipsa 42"/>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4" name="Elipsa 43"/>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5" name="Elipsa 44"/>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6" name="Elipsa 45"/>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7" name="Elipsa 46"/>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5" name="Grupa 24"/>
            <p:cNvGrpSpPr/>
            <p:nvPr/>
          </p:nvGrpSpPr>
          <p:grpSpPr>
            <a:xfrm>
              <a:off x="905433" y="3500097"/>
              <a:ext cx="2358975" cy="179758"/>
              <a:chOff x="891986" y="2595282"/>
              <a:chExt cx="2358975" cy="179758"/>
            </a:xfrm>
          </p:grpSpPr>
          <p:sp>
            <p:nvSpPr>
              <p:cNvPr id="34" name="Elipsa 33"/>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5" name="Elipsa 34"/>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6" name="Elipsa 35"/>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7" name="Elipsa 36"/>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8" name="Elipsa 37"/>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9" name="Elipsa 38"/>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40" name="Elipsa 39"/>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26" name="Grupa 25"/>
            <p:cNvGrpSpPr/>
            <p:nvPr/>
          </p:nvGrpSpPr>
          <p:grpSpPr>
            <a:xfrm>
              <a:off x="905433" y="3810116"/>
              <a:ext cx="2358975" cy="179758"/>
              <a:chOff x="891986" y="2595282"/>
              <a:chExt cx="2358975" cy="179758"/>
            </a:xfrm>
          </p:grpSpPr>
          <p:sp>
            <p:nvSpPr>
              <p:cNvPr id="27" name="Elipsa 26"/>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8" name="Elipsa 27"/>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29" name="Elipsa 28"/>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0" name="Elipsa 29"/>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1" name="Elipsa 30"/>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2" name="Elipsa 31"/>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33" name="Elipsa 32"/>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62" name="Grupa 61" descr="Oblici kruga"/>
          <p:cNvGrpSpPr/>
          <p:nvPr userDrawn="1"/>
        </p:nvGrpSpPr>
        <p:grpSpPr>
          <a:xfrm>
            <a:off x="6287795" y="2393577"/>
            <a:ext cx="2358975" cy="1394592"/>
            <a:chOff x="905433" y="2595282"/>
            <a:chExt cx="2358975" cy="1394592"/>
          </a:xfrm>
        </p:grpSpPr>
        <p:grpSp>
          <p:nvGrpSpPr>
            <p:cNvPr id="63" name="Grupa 62"/>
            <p:cNvGrpSpPr/>
            <p:nvPr/>
          </p:nvGrpSpPr>
          <p:grpSpPr>
            <a:xfrm>
              <a:off x="905433" y="2595282"/>
              <a:ext cx="2358975" cy="179758"/>
              <a:chOff x="891986" y="2595282"/>
              <a:chExt cx="2358975" cy="179758"/>
            </a:xfrm>
          </p:grpSpPr>
          <p:sp>
            <p:nvSpPr>
              <p:cNvPr id="96" name="Elipsa 95"/>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7" name="Elipsa 96"/>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8" name="Elipsa 97"/>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9" name="Elipsa 98"/>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0" name="Elipsa 99"/>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1" name="Elipsa 100"/>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02" name="Elipsa 101"/>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64" name="Grupa 63"/>
            <p:cNvGrpSpPr/>
            <p:nvPr/>
          </p:nvGrpSpPr>
          <p:grpSpPr>
            <a:xfrm>
              <a:off x="905433" y="2903611"/>
              <a:ext cx="2358975" cy="179758"/>
              <a:chOff x="891986" y="2595282"/>
              <a:chExt cx="2358975" cy="179758"/>
            </a:xfrm>
          </p:grpSpPr>
          <p:sp>
            <p:nvSpPr>
              <p:cNvPr id="89" name="Elipsa 88"/>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0" name="Elipsa 89"/>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1" name="Elipsa 90"/>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2" name="Elipsa 91"/>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3" name="Elipsa 92"/>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4" name="Elipsa 93"/>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95" name="Elipsa 94"/>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65" name="Grupa 64"/>
            <p:cNvGrpSpPr/>
            <p:nvPr/>
          </p:nvGrpSpPr>
          <p:grpSpPr>
            <a:xfrm>
              <a:off x="905433" y="3205216"/>
              <a:ext cx="2358975" cy="179758"/>
              <a:chOff x="891986" y="2595282"/>
              <a:chExt cx="2358975" cy="179758"/>
            </a:xfrm>
          </p:grpSpPr>
          <p:sp>
            <p:nvSpPr>
              <p:cNvPr id="82" name="Elipsa 81"/>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3" name="Elipsa 82"/>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4" name="Elipsa 83"/>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5" name="Elipsa 84"/>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6" name="Elipsa 85"/>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7" name="Elipsa 86"/>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8" name="Elipsa 87"/>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66" name="Grupa 65"/>
            <p:cNvGrpSpPr/>
            <p:nvPr/>
          </p:nvGrpSpPr>
          <p:grpSpPr>
            <a:xfrm>
              <a:off x="905433" y="3500097"/>
              <a:ext cx="2358975" cy="179758"/>
              <a:chOff x="891986" y="2595282"/>
              <a:chExt cx="2358975" cy="179758"/>
            </a:xfrm>
          </p:grpSpPr>
          <p:sp>
            <p:nvSpPr>
              <p:cNvPr id="75" name="Elipsa 74"/>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6" name="Elipsa 75"/>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7" name="Elipsa 76"/>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8" name="Elipsa 77"/>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9" name="Elipsa 78"/>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0" name="Elipsa 79"/>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81" name="Elipsa 80"/>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67" name="Grupa 66"/>
            <p:cNvGrpSpPr/>
            <p:nvPr/>
          </p:nvGrpSpPr>
          <p:grpSpPr>
            <a:xfrm>
              <a:off x="905433" y="3810116"/>
              <a:ext cx="2358975" cy="179758"/>
              <a:chOff x="891986" y="2595282"/>
              <a:chExt cx="2358975" cy="179758"/>
            </a:xfrm>
          </p:grpSpPr>
          <p:sp>
            <p:nvSpPr>
              <p:cNvPr id="68" name="Elipsa 67"/>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69" name="Elipsa 68"/>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0" name="Elipsa 69"/>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1" name="Elipsa 70"/>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2" name="Elipsa 71"/>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3" name="Elipsa 72"/>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74" name="Elipsa 73"/>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103" name="Grupa 102" descr="Oblici kruga"/>
          <p:cNvGrpSpPr/>
          <p:nvPr userDrawn="1"/>
        </p:nvGrpSpPr>
        <p:grpSpPr>
          <a:xfrm>
            <a:off x="3596614" y="2393621"/>
            <a:ext cx="2358975" cy="1394592"/>
            <a:chOff x="905433" y="2595282"/>
            <a:chExt cx="2358975" cy="1394592"/>
          </a:xfrm>
        </p:grpSpPr>
        <p:grpSp>
          <p:nvGrpSpPr>
            <p:cNvPr id="104" name="Grupa 103"/>
            <p:cNvGrpSpPr/>
            <p:nvPr/>
          </p:nvGrpSpPr>
          <p:grpSpPr>
            <a:xfrm>
              <a:off x="905433" y="2595282"/>
              <a:ext cx="2358975" cy="179758"/>
              <a:chOff x="891986" y="2595282"/>
              <a:chExt cx="2358975" cy="179758"/>
            </a:xfrm>
          </p:grpSpPr>
          <p:sp>
            <p:nvSpPr>
              <p:cNvPr id="137" name="Elipsa 13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8" name="Elipsa 13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9" name="Elipsa 13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40" name="Elipsa 13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41" name="Elipsa 14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42" name="Elipsa 14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43" name="Elipsa 14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05" name="Grupa 104"/>
            <p:cNvGrpSpPr/>
            <p:nvPr/>
          </p:nvGrpSpPr>
          <p:grpSpPr>
            <a:xfrm>
              <a:off x="905433" y="2903611"/>
              <a:ext cx="2358975" cy="179758"/>
              <a:chOff x="891986" y="2595282"/>
              <a:chExt cx="2358975" cy="179758"/>
            </a:xfrm>
          </p:grpSpPr>
          <p:sp>
            <p:nvSpPr>
              <p:cNvPr id="130" name="Elipsa 12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1" name="Elipsa 13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2" name="Elipsa 13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3" name="Elipsa 13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4" name="Elipsa 13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5" name="Elipsa 13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36" name="Elipsa 13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06" name="Grupa 105"/>
            <p:cNvGrpSpPr/>
            <p:nvPr/>
          </p:nvGrpSpPr>
          <p:grpSpPr>
            <a:xfrm>
              <a:off x="905433" y="3205216"/>
              <a:ext cx="2358975" cy="179758"/>
              <a:chOff x="891986" y="2595282"/>
              <a:chExt cx="2358975" cy="179758"/>
            </a:xfrm>
          </p:grpSpPr>
          <p:sp>
            <p:nvSpPr>
              <p:cNvPr id="123" name="Elipsa 122"/>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4" name="Elipsa 123"/>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5" name="Elipsa 124"/>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6" name="Elipsa 125"/>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7" name="Elipsa 126"/>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8" name="Elipsa 127"/>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9" name="Elipsa 128"/>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07" name="Grupa 106"/>
            <p:cNvGrpSpPr/>
            <p:nvPr/>
          </p:nvGrpSpPr>
          <p:grpSpPr>
            <a:xfrm>
              <a:off x="905433" y="3500097"/>
              <a:ext cx="2358975" cy="179758"/>
              <a:chOff x="891986" y="2595282"/>
              <a:chExt cx="2358975" cy="179758"/>
            </a:xfrm>
          </p:grpSpPr>
          <p:sp>
            <p:nvSpPr>
              <p:cNvPr id="116" name="Elipsa 115"/>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7" name="Elipsa 116"/>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8" name="Elipsa 117"/>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9" name="Elipsa 118"/>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0" name="Elipsa 119"/>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1" name="Elipsa 120"/>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22" name="Elipsa 121"/>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08" name="Grupa 107"/>
            <p:cNvGrpSpPr/>
            <p:nvPr/>
          </p:nvGrpSpPr>
          <p:grpSpPr>
            <a:xfrm>
              <a:off x="905433" y="3810116"/>
              <a:ext cx="2358975" cy="179758"/>
              <a:chOff x="891986" y="2595282"/>
              <a:chExt cx="2358975" cy="179758"/>
            </a:xfrm>
          </p:grpSpPr>
          <p:sp>
            <p:nvSpPr>
              <p:cNvPr id="109" name="Elipsa 108"/>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0" name="Elipsa 109"/>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1" name="Elipsa 110"/>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2" name="Elipsa 111"/>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3" name="Elipsa 112"/>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4" name="Elipsa 113"/>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15" name="Elipsa 114"/>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144" name="Grupa 143" descr="Oblici kruga"/>
          <p:cNvGrpSpPr/>
          <p:nvPr userDrawn="1"/>
        </p:nvGrpSpPr>
        <p:grpSpPr>
          <a:xfrm>
            <a:off x="8969655" y="2395728"/>
            <a:ext cx="2358975" cy="1394592"/>
            <a:chOff x="905433" y="2595282"/>
            <a:chExt cx="2358975" cy="1394592"/>
          </a:xfrm>
        </p:grpSpPr>
        <p:grpSp>
          <p:nvGrpSpPr>
            <p:cNvPr id="145" name="Grupa 144"/>
            <p:cNvGrpSpPr/>
            <p:nvPr/>
          </p:nvGrpSpPr>
          <p:grpSpPr>
            <a:xfrm>
              <a:off x="905433" y="2595282"/>
              <a:ext cx="2358975" cy="179758"/>
              <a:chOff x="891986" y="2595282"/>
              <a:chExt cx="2358975" cy="179758"/>
            </a:xfrm>
          </p:grpSpPr>
          <p:sp>
            <p:nvSpPr>
              <p:cNvPr id="178" name="Elipsa 177"/>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9" name="Elipsa 178"/>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0" name="Elipsa 179"/>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1" name="Elipsa 180"/>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2" name="Elipsa 181"/>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3" name="Elipsa 182"/>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84" name="Elipsa 183"/>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46" name="Grupa 145"/>
            <p:cNvGrpSpPr/>
            <p:nvPr/>
          </p:nvGrpSpPr>
          <p:grpSpPr>
            <a:xfrm>
              <a:off x="905433" y="2903611"/>
              <a:ext cx="2358975" cy="179758"/>
              <a:chOff x="891986" y="2595282"/>
              <a:chExt cx="2358975" cy="179758"/>
            </a:xfrm>
          </p:grpSpPr>
          <p:sp>
            <p:nvSpPr>
              <p:cNvPr id="171" name="Elipsa 170"/>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2" name="Elipsa 171"/>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3" name="Elipsa 172"/>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4" name="Elipsa 173"/>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5" name="Elipsa 174"/>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6" name="Elipsa 175"/>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7" name="Elipsa 176"/>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47" name="Grupa 146"/>
            <p:cNvGrpSpPr/>
            <p:nvPr/>
          </p:nvGrpSpPr>
          <p:grpSpPr>
            <a:xfrm>
              <a:off x="905433" y="3205216"/>
              <a:ext cx="2358975" cy="179758"/>
              <a:chOff x="891986" y="2595282"/>
              <a:chExt cx="2358975" cy="179758"/>
            </a:xfrm>
          </p:grpSpPr>
          <p:sp>
            <p:nvSpPr>
              <p:cNvPr id="164" name="Elipsa 163"/>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5" name="Elipsa 164"/>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6" name="Elipsa 165"/>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7" name="Elipsa 166"/>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8" name="Elipsa 167"/>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9" name="Elipsa 168"/>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70" name="Elipsa 169"/>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48" name="Grupa 147"/>
            <p:cNvGrpSpPr/>
            <p:nvPr/>
          </p:nvGrpSpPr>
          <p:grpSpPr>
            <a:xfrm>
              <a:off x="905433" y="3500097"/>
              <a:ext cx="2358975" cy="179758"/>
              <a:chOff x="891986" y="2595282"/>
              <a:chExt cx="2358975" cy="179758"/>
            </a:xfrm>
          </p:grpSpPr>
          <p:sp>
            <p:nvSpPr>
              <p:cNvPr id="157" name="Elipsa 15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8" name="Elipsa 15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9" name="Elipsa 15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0" name="Elipsa 15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1" name="Elipsa 16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2" name="Elipsa 16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63" name="Elipsa 16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nvGrpSpPr>
            <p:cNvPr id="149" name="Grupa 148"/>
            <p:cNvGrpSpPr/>
            <p:nvPr/>
          </p:nvGrpSpPr>
          <p:grpSpPr>
            <a:xfrm>
              <a:off x="905433" y="3810116"/>
              <a:ext cx="2358975" cy="179758"/>
              <a:chOff x="891986" y="2595282"/>
              <a:chExt cx="2358975" cy="179758"/>
            </a:xfrm>
          </p:grpSpPr>
          <p:sp>
            <p:nvSpPr>
              <p:cNvPr id="150" name="Elipsa 14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1" name="Elipsa 15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2" name="Elipsa 15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3" name="Elipsa 15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4" name="Elipsa 15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5" name="Elipsa 15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sp>
            <p:nvSpPr>
              <p:cNvPr id="156" name="Elipsa 15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1">
                  <a:latin typeface="Segoe UI" panose="020B0502040204020203" pitchFamily="34" charset="0"/>
                </a:endParaRPr>
              </a:p>
            </p:txBody>
          </p:sp>
        </p:grpSp>
      </p:grpSp>
      <p:grpSp>
        <p:nvGrpSpPr>
          <p:cNvPr id="349" name="Grupa 348" descr="Iscrtkane crte"/>
          <p:cNvGrpSpPr/>
          <p:nvPr userDrawn="1"/>
        </p:nvGrpSpPr>
        <p:grpSpPr>
          <a:xfrm>
            <a:off x="896377" y="4239037"/>
            <a:ext cx="2384144" cy="2121587"/>
            <a:chOff x="6557963" y="2680139"/>
            <a:chExt cx="4795836" cy="3565213"/>
          </a:xfrm>
        </p:grpSpPr>
        <p:cxnSp>
          <p:nvCxnSpPr>
            <p:cNvPr id="350" name="Ravni poveznik 349"/>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1" name="Ravni poveznik 350"/>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2" name="Ravni poveznik 351"/>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3" name="Ravni poveznik 352"/>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4" name="Ravni poveznik 353"/>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5" name="Ravni poveznik 354"/>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6" name="Ravni poveznik 355"/>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7" name="Ravni poveznik 356"/>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8" name="Ravni poveznik 357"/>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9" name="Ravni poveznik 358"/>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0" name="Ravni poveznik 359"/>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62" name="Grupa 361" descr="Iscrtkane crte"/>
          <p:cNvGrpSpPr/>
          <p:nvPr userDrawn="1"/>
        </p:nvGrpSpPr>
        <p:grpSpPr>
          <a:xfrm>
            <a:off x="3599840" y="4239037"/>
            <a:ext cx="2384144" cy="2121587"/>
            <a:chOff x="6557963" y="2680139"/>
            <a:chExt cx="4795836" cy="3565213"/>
          </a:xfrm>
        </p:grpSpPr>
        <p:cxnSp>
          <p:nvCxnSpPr>
            <p:cNvPr id="363" name="Ravni poveznik 362"/>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4" name="Ravni poveznik 363"/>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5" name="Ravni poveznik 364"/>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6" name="Ravni poveznik 365"/>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7" name="Ravni poveznik 366"/>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8" name="Ravni poveznik 367"/>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9" name="Ravni poveznik 368"/>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0" name="Ravni poveznik 369"/>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1" name="Ravni poveznik 370"/>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2" name="Ravni poveznik 371"/>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3" name="Ravni poveznik 372"/>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75" name="Grupa 374" descr="Iscrtkane crte"/>
          <p:cNvGrpSpPr/>
          <p:nvPr userDrawn="1"/>
        </p:nvGrpSpPr>
        <p:grpSpPr>
          <a:xfrm>
            <a:off x="6298027" y="4239037"/>
            <a:ext cx="2384144" cy="2121587"/>
            <a:chOff x="6557963" y="2680139"/>
            <a:chExt cx="4795836" cy="3565213"/>
          </a:xfrm>
        </p:grpSpPr>
        <p:cxnSp>
          <p:nvCxnSpPr>
            <p:cNvPr id="376" name="Ravni poveznik 375"/>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7" name="Ravni poveznik 376"/>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8" name="Ravni poveznik 377"/>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9" name="Ravni poveznik 378"/>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0" name="Ravni poveznik 379"/>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1" name="Ravni poveznik 380"/>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2" name="Ravni poveznik 381"/>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3" name="Ravni poveznik 382"/>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4" name="Ravni poveznik 383"/>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5" name="Ravni poveznik 384"/>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6" name="Ravni poveznik 385"/>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01" name="Grupa 400" descr="Iscrtkane crte"/>
          <p:cNvGrpSpPr/>
          <p:nvPr userDrawn="1"/>
        </p:nvGrpSpPr>
        <p:grpSpPr>
          <a:xfrm>
            <a:off x="8996214" y="4232850"/>
            <a:ext cx="2384144" cy="2121587"/>
            <a:chOff x="6557963" y="2680139"/>
            <a:chExt cx="4795836" cy="3565213"/>
          </a:xfrm>
        </p:grpSpPr>
        <p:cxnSp>
          <p:nvCxnSpPr>
            <p:cNvPr id="402" name="Ravni poveznik 401"/>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3" name="Ravni poveznik 402"/>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4" name="Ravni poveznik 403"/>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5" name="Ravni poveznik 404"/>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6" name="Ravni poveznik 405"/>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7" name="Ravni poveznik 40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8" name="Ravni poveznik 40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9" name="Ravni poveznik 40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0" name="Ravni poveznik 40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1" name="Ravni poveznik 41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2" name="Ravni poveznik 41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61" name="Rezervirano mjesto za tekst 360"/>
          <p:cNvSpPr>
            <a:spLocks noGrp="1"/>
          </p:cNvSpPr>
          <p:nvPr>
            <p:ph type="body" sz="quarter" idx="13" hasCustomPrompt="1"/>
          </p:nvPr>
        </p:nvSpPr>
        <p:spPr>
          <a:xfrm>
            <a:off x="844865" y="3983201"/>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374" name="Rezervirano mjesto za tekst 360"/>
          <p:cNvSpPr>
            <a:spLocks noGrp="1"/>
          </p:cNvSpPr>
          <p:nvPr>
            <p:ph type="body" sz="quarter" idx="14" hasCustomPrompt="1"/>
          </p:nvPr>
        </p:nvSpPr>
        <p:spPr>
          <a:xfrm>
            <a:off x="3541662" y="3989388"/>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387" name="Rezervirano mjesto za tekst 360"/>
          <p:cNvSpPr>
            <a:spLocks noGrp="1"/>
          </p:cNvSpPr>
          <p:nvPr>
            <p:ph type="body" sz="quarter" idx="15" hasCustomPrompt="1"/>
          </p:nvPr>
        </p:nvSpPr>
        <p:spPr>
          <a:xfrm>
            <a:off x="6239849" y="3989388"/>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hr-HR" noProof="1"/>
              <a:t>Tekst</a:t>
            </a:r>
          </a:p>
        </p:txBody>
      </p:sp>
      <p:sp>
        <p:nvSpPr>
          <p:cNvPr id="413" name="Rezervirano mjesto za tekst 360"/>
          <p:cNvSpPr>
            <a:spLocks noGrp="1"/>
          </p:cNvSpPr>
          <p:nvPr>
            <p:ph type="body" sz="quarter" idx="16" hasCustomPrompt="1"/>
          </p:nvPr>
        </p:nvSpPr>
        <p:spPr>
          <a:xfrm>
            <a:off x="8938036" y="3983201"/>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hr-HR" noProof="1"/>
              <a:t>Tekst</a:t>
            </a:r>
          </a:p>
        </p:txBody>
      </p:sp>
    </p:spTree>
    <p:extLst>
      <p:ext uri="{BB962C8B-B14F-4D97-AF65-F5344CB8AC3E}">
        <p14:creationId xmlns:p14="http://schemas.microsoft.com/office/powerpoint/2010/main" xmlns="" val="17398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rtlCol="0" anchor="b"/>
          <a:lstStyle>
            <a:lvl1pPr>
              <a:defRPr sz="6000">
                <a:latin typeface="Century Gothic" panose="020B0502020202020204" pitchFamily="34" charset="0"/>
              </a:defRPr>
            </a:lvl1pPr>
          </a:lstStyle>
          <a:p>
            <a:pPr rtl="0"/>
            <a:r>
              <a:rPr lang="en-US" noProof="1" smtClean="0"/>
              <a:t>Click to edit Master title style</a:t>
            </a:r>
            <a:endParaRPr lang="hr-HR" noProof="1"/>
          </a:p>
        </p:txBody>
      </p:sp>
      <p:sp>
        <p:nvSpPr>
          <p:cNvPr id="3" name="Rezervirano mjesto za tekst 2"/>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latin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hr-HR" noProof="1"/>
              <a:t>Kliknite da biste uredili stilove teksta matrice</a:t>
            </a:r>
          </a:p>
        </p:txBody>
      </p:sp>
      <p:sp>
        <p:nvSpPr>
          <p:cNvPr id="4" name="Rezervirano mjesto za datum 3"/>
          <p:cNvSpPr>
            <a:spLocks noGrp="1"/>
          </p:cNvSpPr>
          <p:nvPr>
            <p:ph type="dt" sz="half" idx="10"/>
          </p:nvPr>
        </p:nvSpPr>
        <p:spPr/>
        <p:txBody>
          <a:bodyPr rtlCol="0"/>
          <a:lstStyle>
            <a:lvl1pPr>
              <a:defRPr>
                <a:latin typeface="Segoe UI" panose="020B0502040204020203" pitchFamily="34" charset="0"/>
              </a:defRPr>
            </a:lvl1pPr>
          </a:lstStyle>
          <a:p>
            <a:fld id="{86EF79E6-BEF2-47DC-9087-55CFDCCA6171}" type="datetime1">
              <a:rPr lang="hr-HR" noProof="1" smtClean="0"/>
              <a:pPr/>
              <a:t>13.2.2020.</a:t>
            </a:fld>
            <a:endParaRPr lang="hr-HR" noProof="1"/>
          </a:p>
        </p:txBody>
      </p:sp>
      <p:sp>
        <p:nvSpPr>
          <p:cNvPr id="5" name="Rezervirano mjesto za podnožje 4"/>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6" name="Rezervirano mjesto za broj slajda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229267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rtlCol="0"/>
          <a:lstStyle>
            <a:lvl1pPr>
              <a:defRPr>
                <a:latin typeface="Century Gothic" panose="020B0502020202020204" pitchFamily="34" charset="0"/>
              </a:defRPr>
            </a:lvl1pPr>
          </a:lstStyle>
          <a:p>
            <a:pPr rtl="0"/>
            <a:r>
              <a:rPr lang="en-US" noProof="1" smtClean="0"/>
              <a:t>Click to edit Master title style</a:t>
            </a:r>
            <a:endParaRPr lang="hr-HR" noProof="1"/>
          </a:p>
        </p:txBody>
      </p:sp>
      <p:sp>
        <p:nvSpPr>
          <p:cNvPr id="3" name="Rezervirano mjesto za tekst 2"/>
          <p:cNvSpPr>
            <a:spLocks noGrp="1"/>
          </p:cNvSpPr>
          <p:nvPr>
            <p:ph type="body" idx="1" hasCustomPrompt="1"/>
          </p:nvPr>
        </p:nvSpPr>
        <p:spPr>
          <a:xfrm>
            <a:off x="839788" y="1681163"/>
            <a:ext cx="5157787" cy="823912"/>
          </a:xfrm>
        </p:spPr>
        <p:txBody>
          <a:bodyPr rtlCol="0" anchor="b"/>
          <a:lstStyle>
            <a:lvl1pPr marL="0" indent="0">
              <a:buNone/>
              <a:defRPr sz="2400" b="1">
                <a:latin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1"/>
              <a:t>Kliknite da biste uredili stilove teksta matrice</a:t>
            </a:r>
          </a:p>
        </p:txBody>
      </p:sp>
      <p:sp>
        <p:nvSpPr>
          <p:cNvPr id="4" name="Rezervirano mjesto za sadržaj 3"/>
          <p:cNvSpPr>
            <a:spLocks noGrp="1"/>
          </p:cNvSpPr>
          <p:nvPr>
            <p:ph sz="half" idx="2" hasCustomPrompt="1"/>
          </p:nvPr>
        </p:nvSpPr>
        <p:spPr>
          <a:xfrm>
            <a:off x="839788" y="2505075"/>
            <a:ext cx="5157787" cy="3684588"/>
          </a:xfrm>
        </p:spPr>
        <p:txBody>
          <a:bodyPr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5" name="Rezervirano mjesto za tekst 4"/>
          <p:cNvSpPr>
            <a:spLocks noGrp="1"/>
          </p:cNvSpPr>
          <p:nvPr>
            <p:ph type="body" sz="quarter" idx="3" hasCustomPrompt="1"/>
          </p:nvPr>
        </p:nvSpPr>
        <p:spPr>
          <a:xfrm>
            <a:off x="6172200" y="1681163"/>
            <a:ext cx="5183188" cy="823912"/>
          </a:xfrm>
        </p:spPr>
        <p:txBody>
          <a:bodyPr rtlCol="0" anchor="b"/>
          <a:lstStyle>
            <a:lvl1pPr marL="0" indent="0">
              <a:buNone/>
              <a:defRPr sz="2400" b="1">
                <a:latin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1"/>
              <a:t>Kliknite da biste uredili stilove teksta matrice</a:t>
            </a:r>
          </a:p>
        </p:txBody>
      </p:sp>
      <p:sp>
        <p:nvSpPr>
          <p:cNvPr id="6" name="Rezervirano mjesto za sadržaj 5"/>
          <p:cNvSpPr>
            <a:spLocks noGrp="1"/>
          </p:cNvSpPr>
          <p:nvPr>
            <p:ph sz="quarter" idx="4" hasCustomPrompt="1"/>
          </p:nvPr>
        </p:nvSpPr>
        <p:spPr>
          <a:xfrm>
            <a:off x="6172200" y="2505075"/>
            <a:ext cx="5183188" cy="3684588"/>
          </a:xfrm>
        </p:spPr>
        <p:txBody>
          <a:bodyPr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7" name="Rezervirano mjesto za datum 6"/>
          <p:cNvSpPr>
            <a:spLocks noGrp="1"/>
          </p:cNvSpPr>
          <p:nvPr>
            <p:ph type="dt" sz="half" idx="10"/>
          </p:nvPr>
        </p:nvSpPr>
        <p:spPr/>
        <p:txBody>
          <a:bodyPr rtlCol="0"/>
          <a:lstStyle>
            <a:lvl1pPr>
              <a:defRPr>
                <a:latin typeface="Segoe UI" panose="020B0502040204020203" pitchFamily="34" charset="0"/>
              </a:defRPr>
            </a:lvl1pPr>
          </a:lstStyle>
          <a:p>
            <a:fld id="{AAF5ECE9-D94A-4FEE-AE88-36EB4435AB2A}" type="datetime1">
              <a:rPr lang="hr-HR" noProof="1" smtClean="0"/>
              <a:pPr/>
              <a:t>13.2.2020.</a:t>
            </a:fld>
            <a:endParaRPr lang="hr-HR" noProof="1"/>
          </a:p>
        </p:txBody>
      </p:sp>
      <p:sp>
        <p:nvSpPr>
          <p:cNvPr id="8" name="Rezervirano mjesto za podnožje 7"/>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9" name="Rezervirano mjesto za broj slajda 8"/>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371450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lvl1pPr>
              <a:defRPr>
                <a:latin typeface="Century Gothic" panose="020B0502020202020204" pitchFamily="34" charset="0"/>
              </a:defRPr>
            </a:lvl1pPr>
          </a:lstStyle>
          <a:p>
            <a:pPr rtl="0"/>
            <a:r>
              <a:rPr lang="en-US" noProof="1" smtClean="0"/>
              <a:t>Click to edit Master title style</a:t>
            </a:r>
            <a:endParaRPr lang="hr-HR" noProof="1"/>
          </a:p>
        </p:txBody>
      </p:sp>
      <p:sp>
        <p:nvSpPr>
          <p:cNvPr id="3" name="Rezervirano mjesto za datum 2"/>
          <p:cNvSpPr>
            <a:spLocks noGrp="1"/>
          </p:cNvSpPr>
          <p:nvPr>
            <p:ph type="dt" sz="half" idx="10"/>
          </p:nvPr>
        </p:nvSpPr>
        <p:spPr/>
        <p:txBody>
          <a:bodyPr rtlCol="0"/>
          <a:lstStyle>
            <a:lvl1pPr>
              <a:defRPr>
                <a:latin typeface="Segoe UI" panose="020B0502040204020203" pitchFamily="34" charset="0"/>
              </a:defRPr>
            </a:lvl1pPr>
          </a:lstStyle>
          <a:p>
            <a:fld id="{815A0173-CF8D-4C5A-83F0-419B35420A5F}" type="datetime1">
              <a:rPr lang="hr-HR" noProof="1" smtClean="0"/>
              <a:pPr/>
              <a:t>13.2.2020.</a:t>
            </a:fld>
            <a:endParaRPr lang="hr-HR" noProof="1"/>
          </a:p>
        </p:txBody>
      </p:sp>
      <p:sp>
        <p:nvSpPr>
          <p:cNvPr id="4" name="Rezervirano mjesto za podnožje 3"/>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5" name="Rezervirano mjesto za broj slajda 4"/>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3139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za datum 1"/>
          <p:cNvSpPr>
            <a:spLocks noGrp="1"/>
          </p:cNvSpPr>
          <p:nvPr>
            <p:ph type="dt" sz="half" idx="10"/>
          </p:nvPr>
        </p:nvSpPr>
        <p:spPr/>
        <p:txBody>
          <a:bodyPr rtlCol="0"/>
          <a:lstStyle>
            <a:lvl1pPr>
              <a:defRPr>
                <a:latin typeface="Segoe UI" panose="020B0502040204020203" pitchFamily="34" charset="0"/>
              </a:defRPr>
            </a:lvl1pPr>
          </a:lstStyle>
          <a:p>
            <a:fld id="{8A6B06D9-62C8-418D-9C2D-6C3B6C6C6D71}" type="datetime1">
              <a:rPr lang="hr-HR" noProof="1" smtClean="0"/>
              <a:pPr/>
              <a:t>13.2.2020.</a:t>
            </a:fld>
            <a:endParaRPr lang="hr-HR" noProof="1"/>
          </a:p>
        </p:txBody>
      </p:sp>
      <p:sp>
        <p:nvSpPr>
          <p:cNvPr id="3" name="Rezervirano mjesto za podnožje 2"/>
          <p:cNvSpPr>
            <a:spLocks noGrp="1"/>
          </p:cNvSpPr>
          <p:nvPr>
            <p:ph type="ftr" sz="quarter" idx="11"/>
          </p:nvPr>
        </p:nvSpPr>
        <p:spPr/>
        <p:txBody>
          <a:bodyPr rtlCol="0"/>
          <a:lstStyle>
            <a:lvl1pPr>
              <a:defRPr>
                <a:latin typeface="Segoe UI" panose="020B0502040204020203" pitchFamily="34" charset="0"/>
              </a:defRPr>
            </a:lvl1pPr>
          </a:lstStyle>
          <a:p>
            <a:endParaRPr lang="hr-HR" noProof="1"/>
          </a:p>
        </p:txBody>
      </p:sp>
      <p:sp>
        <p:nvSpPr>
          <p:cNvPr id="4" name="Rezervirano mjesto za broj slajda 3"/>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342887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naslov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hr-HR" noProof="1"/>
              <a:t>Kliknite da biste uredili stil naslova matrice</a:t>
            </a:r>
          </a:p>
        </p:txBody>
      </p:sp>
      <p:sp>
        <p:nvSpPr>
          <p:cNvPr id="3" name="Rezervirano mjesto za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hr-HR" noProof="1"/>
              <a:t>Kliknite da biste uredili stilove teksta matrice</a:t>
            </a:r>
          </a:p>
          <a:p>
            <a:pPr lvl="1" rtl="0"/>
            <a:r>
              <a:rPr lang="hr-HR" noProof="1"/>
              <a:t>Druga razina</a:t>
            </a:r>
          </a:p>
          <a:p>
            <a:pPr lvl="2" rtl="0"/>
            <a:r>
              <a:rPr lang="hr-HR" noProof="1"/>
              <a:t>Treća razina</a:t>
            </a:r>
          </a:p>
          <a:p>
            <a:pPr lvl="3" rtl="0"/>
            <a:r>
              <a:rPr lang="hr-HR" noProof="1"/>
              <a:t>Četvrta razina</a:t>
            </a:r>
          </a:p>
          <a:p>
            <a:pPr lvl="4" rtl="0"/>
            <a:r>
              <a:rPr lang="hr-HR" noProof="1"/>
              <a:t>Peta razina</a:t>
            </a:r>
          </a:p>
        </p:txBody>
      </p:sp>
      <p:sp>
        <p:nvSpPr>
          <p:cNvPr id="4" name="Rezervirano mjesto za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A8F97D87-622F-4998-9AB9-CBF65A61F994}" type="datetime1">
              <a:rPr lang="hr-HR" noProof="1" smtClean="0"/>
              <a:pPr/>
              <a:t>13.2.2020.</a:t>
            </a:fld>
            <a:endParaRPr lang="hr-HR" noProof="1"/>
          </a:p>
        </p:txBody>
      </p:sp>
      <p:sp>
        <p:nvSpPr>
          <p:cNvPr id="5" name="Rezervirano mjesto za podnožj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hr-HR" noProof="1"/>
          </a:p>
        </p:txBody>
      </p:sp>
      <p:sp>
        <p:nvSpPr>
          <p:cNvPr id="6" name="Rezervirano mjesto za broj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632BDE3A-8A5F-47C4-AA75-58FC1EB2D383}" type="slidenum">
              <a:rPr lang="hr-HR" noProof="1" dirty="0" smtClean="0"/>
              <a:pPr/>
              <a:t>‹#›</a:t>
            </a:fld>
            <a:endParaRPr lang="hr-HR" noProof="1"/>
          </a:p>
        </p:txBody>
      </p:sp>
    </p:spTree>
    <p:extLst>
      <p:ext uri="{BB962C8B-B14F-4D97-AF65-F5344CB8AC3E}">
        <p14:creationId xmlns:p14="http://schemas.microsoft.com/office/powerpoint/2010/main" xmlns="" val="9718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1" r:id="rId6"/>
    <p:sldLayoutId id="2147483653" r:id="rId7"/>
    <p:sldLayoutId id="2147483654" r:id="rId8"/>
    <p:sldLayoutId id="2147483655" r:id="rId9"/>
    <p:sldLayoutId id="2147483656" r:id="rId10"/>
    <p:sldLayoutId id="2147483657"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rtlCol="0">
            <a:normAutofit/>
          </a:bodyPr>
          <a:lstStyle/>
          <a:p>
            <a:pPr rtl="0"/>
            <a:r>
              <a:rPr lang="hr-HR" sz="4400" noProof="1" smtClean="0">
                <a:latin typeface="Century Gothic" panose="020B0502020202020204" pitchFamily="34" charset="0"/>
              </a:rPr>
              <a:t>Sehvi sedžda i namaz bolesnika</a:t>
            </a:r>
            <a:endParaRPr lang="hr-HR" sz="4400" noProof="1">
              <a:latin typeface="Century Gothic" panose="020B0502020202020204" pitchFamily="34" charset="0"/>
            </a:endParaRPr>
          </a:p>
        </p:txBody>
      </p:sp>
      <p:sp>
        <p:nvSpPr>
          <p:cNvPr id="7" name="Podnaslov 6"/>
          <p:cNvSpPr>
            <a:spLocks noGrp="1"/>
          </p:cNvSpPr>
          <p:nvPr>
            <p:ph type="subTitle" idx="1"/>
          </p:nvPr>
        </p:nvSpPr>
        <p:spPr/>
        <p:txBody>
          <a:bodyPr rtlCol="0">
            <a:normAutofit/>
          </a:bodyPr>
          <a:lstStyle/>
          <a:p>
            <a:pPr rtl="0"/>
            <a:r>
              <a:rPr lang="hr-HR" sz="3600" noProof="1" smtClean="0"/>
              <a:t>13. Lekcija (stariji)</a:t>
            </a:r>
            <a:endParaRPr lang="hr-HR" sz="3600" noProof="1">
              <a:latin typeface="Segoe UI" panose="020B0502040204020203" pitchFamily="34" charset="0"/>
            </a:endParaRPr>
          </a:p>
        </p:txBody>
      </p:sp>
      <p:sp>
        <p:nvSpPr>
          <p:cNvPr id="4" name="TextBox 3"/>
          <p:cNvSpPr txBox="1"/>
          <p:nvPr/>
        </p:nvSpPr>
        <p:spPr>
          <a:xfrm>
            <a:off x="9001195" y="5772150"/>
            <a:ext cx="3121432" cy="369332"/>
          </a:xfrm>
          <a:prstGeom prst="rect">
            <a:avLst/>
          </a:prstGeom>
          <a:noFill/>
        </p:spPr>
        <p:txBody>
          <a:bodyPr wrap="none" rtlCol="0">
            <a:spAutoFit/>
          </a:bodyPr>
          <a:lstStyle/>
          <a:p>
            <a:r>
              <a:rPr lang="bs-Latn-BA" dirty="0" smtClean="0"/>
              <a:t>Pripremio: Enes ef. Habibović</a:t>
            </a:r>
            <a:endParaRPr lang="bs-Latn-BA" dirty="0"/>
          </a:p>
        </p:txBody>
      </p:sp>
    </p:spTree>
    <p:extLst>
      <p:ext uri="{BB962C8B-B14F-4D97-AF65-F5344CB8AC3E}">
        <p14:creationId xmlns:p14="http://schemas.microsoft.com/office/powerpoint/2010/main" xmlns="" val="341977080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8225"/>
            <a:ext cx="6934201" cy="1089210"/>
          </a:xfrm>
        </p:spPr>
        <p:txBody>
          <a:bodyPr/>
          <a:lstStyle/>
          <a:p>
            <a:r>
              <a:rPr lang="bs-Latn-BA" dirty="0" smtClean="0"/>
              <a:t>Opće napomene</a:t>
            </a:r>
            <a:endParaRPr lang="bs-Latn-BA" dirty="0"/>
          </a:p>
        </p:txBody>
      </p:sp>
      <p:sp>
        <p:nvSpPr>
          <p:cNvPr id="3" name="Content Placeholder 2"/>
          <p:cNvSpPr>
            <a:spLocks noGrp="1"/>
          </p:cNvSpPr>
          <p:nvPr>
            <p:ph idx="1"/>
          </p:nvPr>
        </p:nvSpPr>
        <p:spPr>
          <a:xfrm>
            <a:off x="838201" y="1990165"/>
            <a:ext cx="10457328" cy="4047564"/>
          </a:xfrm>
        </p:spPr>
        <p:txBody>
          <a:bodyPr/>
          <a:lstStyle/>
          <a:p>
            <a:pPr>
              <a:buFont typeface="Arial" pitchFamily="34" charset="0"/>
              <a:buChar char="•"/>
            </a:pPr>
            <a:r>
              <a:rPr lang="bs-Latn-BA" dirty="0" smtClean="0"/>
              <a:t> </a:t>
            </a:r>
            <a:r>
              <a:rPr lang="bs-Latn-BA" sz="2400" dirty="0" smtClean="0"/>
              <a:t>Sehvi sedžda je propisana kako bi  se njome popravila greška, koja se desila zbog, nenamjernog, izostavljanja jednog ili više namaskih vadžiba</a:t>
            </a:r>
          </a:p>
          <a:p>
            <a:pPr>
              <a:buFont typeface="Arial" pitchFamily="34" charset="0"/>
              <a:buChar char="•"/>
            </a:pPr>
            <a:r>
              <a:rPr lang="bs-Latn-BA" sz="2400" dirty="0" smtClean="0"/>
              <a:t> Sehvi sedžda se ne obavlja, ako izostavimo neki od namskih sunneta, jer sunneti ne utiču na manjkavost namaza</a:t>
            </a:r>
          </a:p>
          <a:p>
            <a:pPr>
              <a:buFont typeface="Arial" pitchFamily="34" charset="0"/>
              <a:buChar char="•"/>
            </a:pPr>
            <a:r>
              <a:rPr lang="bs-Latn-BA" sz="2400" dirty="0" smtClean="0"/>
              <a:t> Sehvi sdždom ne možemo popraviti izostavljanje nekog namaskog farza, jer tada je namaz neispravan</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4095"/>
            <a:ext cx="6934201" cy="981634"/>
          </a:xfrm>
        </p:spPr>
        <p:txBody>
          <a:bodyPr/>
          <a:lstStyle/>
          <a:p>
            <a:r>
              <a:rPr lang="bs-Latn-BA" dirty="0" smtClean="0"/>
              <a:t>Način obavljanja</a:t>
            </a:r>
            <a:endParaRPr lang="bs-Latn-BA" dirty="0"/>
          </a:p>
        </p:txBody>
      </p:sp>
      <p:sp>
        <p:nvSpPr>
          <p:cNvPr id="3" name="Content Placeholder 2"/>
          <p:cNvSpPr>
            <a:spLocks noGrp="1"/>
          </p:cNvSpPr>
          <p:nvPr>
            <p:ph idx="1"/>
          </p:nvPr>
        </p:nvSpPr>
        <p:spPr>
          <a:xfrm>
            <a:off x="838200" y="1882588"/>
            <a:ext cx="10793505" cy="4182035"/>
          </a:xfrm>
        </p:spPr>
        <p:txBody>
          <a:bodyPr/>
          <a:lstStyle/>
          <a:p>
            <a:pPr>
              <a:buFont typeface="Arial" pitchFamily="34" charset="0"/>
              <a:buChar char="•"/>
            </a:pPr>
            <a:r>
              <a:rPr lang="bs-Latn-BA" dirty="0" smtClean="0"/>
              <a:t> </a:t>
            </a:r>
            <a:r>
              <a:rPr lang="bs-Latn-BA" sz="2800" dirty="0" smtClean="0"/>
              <a:t>To su dvije sedžde koje se obavljaju nakon namaza</a:t>
            </a:r>
          </a:p>
          <a:p>
            <a:pPr>
              <a:buFont typeface="Arial" pitchFamily="34" charset="0"/>
              <a:buChar char="•"/>
            </a:pPr>
            <a:r>
              <a:rPr lang="bs-Latn-BA" sz="2800" dirty="0" smtClean="0"/>
              <a:t> Posle prvog selama </a:t>
            </a:r>
          </a:p>
          <a:p>
            <a:pPr>
              <a:buFont typeface="Arial" pitchFamily="34" charset="0"/>
              <a:buChar char="•"/>
            </a:pPr>
            <a:r>
              <a:rPr lang="bs-Latn-BA" sz="2800" dirty="0" smtClean="0"/>
              <a:t> Proučiti et-tehijjatu i salevate i dovu i predati selam, nakon učinjene dvije sedžde</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701" y="613322"/>
            <a:ext cx="8238565" cy="900953"/>
          </a:xfrm>
        </p:spPr>
        <p:txBody>
          <a:bodyPr>
            <a:normAutofit/>
          </a:bodyPr>
          <a:lstStyle/>
          <a:p>
            <a:r>
              <a:rPr lang="bs-Latn-BA" dirty="0" smtClean="0"/>
              <a:t>Šerijatsko tretiranje sehvi sedžde</a:t>
            </a:r>
            <a:endParaRPr lang="bs-Latn-BA" dirty="0"/>
          </a:p>
        </p:txBody>
      </p:sp>
      <p:sp>
        <p:nvSpPr>
          <p:cNvPr id="3" name="Content Placeholder 2"/>
          <p:cNvSpPr>
            <a:spLocks noGrp="1"/>
          </p:cNvSpPr>
          <p:nvPr>
            <p:ph idx="1"/>
          </p:nvPr>
        </p:nvSpPr>
        <p:spPr>
          <a:xfrm>
            <a:off x="838200" y="1869141"/>
            <a:ext cx="10511117" cy="4101353"/>
          </a:xfrm>
        </p:spPr>
        <p:txBody>
          <a:bodyPr>
            <a:normAutofit/>
          </a:bodyPr>
          <a:lstStyle/>
          <a:p>
            <a:pPr>
              <a:buFont typeface="Arial" pitchFamily="34" charset="0"/>
              <a:buChar char="•"/>
            </a:pPr>
            <a:r>
              <a:rPr lang="bs-Latn-BA" sz="2800" dirty="0" smtClean="0"/>
              <a:t> Sehvi sedžda je vadžib</a:t>
            </a:r>
          </a:p>
          <a:p>
            <a:pPr>
              <a:buFont typeface="Arial" pitchFamily="34" charset="0"/>
              <a:buChar char="•"/>
            </a:pPr>
            <a:r>
              <a:rPr lang="bs-Latn-BA" sz="2800" dirty="0" smtClean="0"/>
              <a:t> Ako bi je klanjač izostavio bez ikakvog razloga, bio bi griješan i morao bi ponoviti namaz</a:t>
            </a:r>
          </a:p>
          <a:p>
            <a:pPr>
              <a:buFont typeface="Arial" pitchFamily="34" charset="0"/>
              <a:buChar char="•"/>
            </a:pPr>
            <a:r>
              <a:rPr lang="bs-Latn-BA" sz="2800" dirty="0" smtClean="0"/>
              <a:t> Onaj koji klanja za imamom obavezan je učiniti sehvi sedždu za svojim imamom, zbog njegove greške, ali ne i svoje</a:t>
            </a:r>
          </a:p>
          <a:p>
            <a:pPr>
              <a:buFont typeface="Arial" pitchFamily="34" charset="0"/>
              <a:buChar char="•"/>
            </a:pPr>
            <a:r>
              <a:rPr lang="bs-Latn-BA" sz="2800" dirty="0" smtClean="0"/>
              <a:t> Ako smo prispjeli u džemat, pa prilikom naklanjavanja propuštenog pogriješimo, obavezni smo učiniti sehvi sedždu</a:t>
            </a:r>
          </a:p>
          <a:p>
            <a:endParaRPr lang="bs-Latn-BA" dirty="0" smtClean="0"/>
          </a:p>
          <a:p>
            <a:pPr>
              <a:buFont typeface="Arial" pitchFamily="34" charset="0"/>
              <a:buChar char="•"/>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739588"/>
            <a:ext cx="10403540" cy="5311587"/>
          </a:xfrm>
        </p:spPr>
        <p:txBody>
          <a:bodyPr>
            <a:normAutofit lnSpcReduction="10000"/>
          </a:bodyPr>
          <a:lstStyle/>
          <a:p>
            <a:pPr>
              <a:buFont typeface="Arial" pitchFamily="34" charset="0"/>
              <a:buChar char="•"/>
            </a:pPr>
            <a:r>
              <a:rPr lang="bs-Latn-BA" sz="2800" dirty="0" smtClean="0"/>
              <a:t>Ako bi smo zaboravili učiniti sehvi sedždu predavši selam, a onda se sjetili, a nismo uradili ništa od dunjalučkog: razgovor, smijanje, izlazak iz džamije...vratit ćemo se i uraditi sehvi sedždu</a:t>
            </a:r>
          </a:p>
          <a:p>
            <a:pPr>
              <a:buFont typeface="Arial" pitchFamily="34" charset="0"/>
              <a:buChar char="•"/>
            </a:pPr>
            <a:r>
              <a:rPr lang="bs-Latn-BA" sz="2800" dirty="0" smtClean="0"/>
              <a:t> Ako pogriješimo pa ustanemo na peti rekat, kod četverorekatnih namaza, ili četvrti rekat, kod trorekatnih namaza, ili treći, dvorekatnih namaza, vratit će se ukoliko nije učinio sedždu, pa će zatim učiniti sehvi sedždu</a:t>
            </a:r>
          </a:p>
          <a:p>
            <a:pPr>
              <a:buFont typeface="Arial" pitchFamily="34" charset="0"/>
              <a:buChar char="•"/>
            </a:pPr>
            <a:r>
              <a:rPr lang="bs-Latn-BA" sz="2800" dirty="0" smtClean="0"/>
              <a:t> Ali ako učini sedždu u rekatu iz zaborava i greške, onda će pridodati još jedan rekat i brojat će mu se kao nafila, i neće činiti sehvi sedždu</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1330"/>
            <a:ext cx="6934201" cy="914400"/>
          </a:xfrm>
        </p:spPr>
        <p:txBody>
          <a:bodyPr/>
          <a:lstStyle/>
          <a:p>
            <a:r>
              <a:rPr lang="bs-Latn-BA" dirty="0" smtClean="0"/>
              <a:t>Sumnja u namazu</a:t>
            </a:r>
            <a:endParaRPr lang="bs-Latn-BA" dirty="0"/>
          </a:p>
        </p:txBody>
      </p:sp>
      <p:sp>
        <p:nvSpPr>
          <p:cNvPr id="3" name="Content Placeholder 2"/>
          <p:cNvSpPr>
            <a:spLocks noGrp="1"/>
          </p:cNvSpPr>
          <p:nvPr>
            <p:ph idx="1"/>
          </p:nvPr>
        </p:nvSpPr>
        <p:spPr>
          <a:xfrm>
            <a:off x="838200" y="1707776"/>
            <a:ext cx="9879105" cy="4289611"/>
          </a:xfrm>
        </p:spPr>
        <p:txBody>
          <a:bodyPr>
            <a:normAutofit fontScale="92500"/>
          </a:bodyPr>
          <a:lstStyle/>
          <a:p>
            <a:pPr>
              <a:buFont typeface="Arial" pitchFamily="34" charset="0"/>
              <a:buChar char="•"/>
            </a:pPr>
            <a:r>
              <a:rPr lang="bs-Latn-BA" dirty="0" smtClean="0"/>
              <a:t> </a:t>
            </a:r>
            <a:r>
              <a:rPr lang="bs-Latn-BA" sz="2400" dirty="0" smtClean="0"/>
              <a:t>Ako čovjek klanja i posumnja u broj rekata koje je klanjao, a to mu se dešava  prvi put i zaborav mu nije uobičajan, namaz je pokvaren i ponovit će namaz</a:t>
            </a:r>
          </a:p>
          <a:p>
            <a:pPr>
              <a:buFont typeface="Arial" pitchFamily="34" charset="0"/>
              <a:buChar char="•"/>
            </a:pPr>
            <a:r>
              <a:rPr lang="bs-Latn-BA" sz="2400" dirty="0" smtClean="0"/>
              <a:t> Ako mu se zaborav ponavlja, uzet će manji broj rekata i učinit će sehvi sedždu</a:t>
            </a:r>
          </a:p>
          <a:p>
            <a:pPr>
              <a:buFont typeface="Arial" pitchFamily="34" charset="0"/>
              <a:buChar char="•"/>
            </a:pPr>
            <a:r>
              <a:rPr lang="bs-Latn-BA" sz="2400" dirty="0" smtClean="0"/>
              <a:t> Ako se pojavi sumnja nakon što je predao selam neće se na to obazirati, osim ako ne preovladava mišljenje da je pogriješio (Ponoviti namaz ako je nešto učinio/sehvi </a:t>
            </a:r>
            <a:r>
              <a:rPr lang="bs-Latn-BA" sz="2400" dirty="0" smtClean="0"/>
              <a:t>sedžda, </a:t>
            </a:r>
            <a:r>
              <a:rPr lang="bs-Latn-BA" sz="2400" dirty="0" smtClean="0"/>
              <a:t>ako ništa nije </a:t>
            </a:r>
            <a:r>
              <a:rPr lang="bs-Latn-BA" sz="2400" dirty="0" smtClean="0"/>
              <a:t>učinio, od dunjalučkih stvari)</a:t>
            </a:r>
            <a:endParaRPr lang="bs-Latn-BA" sz="2400" dirty="0" smtClean="0"/>
          </a:p>
          <a:p>
            <a:pPr>
              <a:buFont typeface="Arial" pitchFamily="34" charset="0"/>
              <a:buChar char="•"/>
            </a:pPr>
            <a:r>
              <a:rPr lang="bs-Latn-BA" sz="2400" dirty="0" smtClean="0"/>
              <a:t> Lijepo je obnoviti namaz, ako ga povjerljiva osoba obavijesti da je klanjao manji broj rekata </a:t>
            </a:r>
          </a:p>
          <a:p>
            <a:endParaRPr lang="bs-Latn-BA"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8565"/>
            <a:ext cx="6934201" cy="927847"/>
          </a:xfrm>
        </p:spPr>
        <p:txBody>
          <a:bodyPr/>
          <a:lstStyle/>
          <a:p>
            <a:r>
              <a:rPr lang="bs-Latn-BA" dirty="0" smtClean="0"/>
              <a:t>Namaz bolesnika</a:t>
            </a:r>
            <a:endParaRPr lang="bs-Latn-BA" dirty="0"/>
          </a:p>
        </p:txBody>
      </p:sp>
      <p:sp>
        <p:nvSpPr>
          <p:cNvPr id="3" name="Content Placeholder 2"/>
          <p:cNvSpPr>
            <a:spLocks noGrp="1"/>
          </p:cNvSpPr>
          <p:nvPr>
            <p:ph idx="1"/>
          </p:nvPr>
        </p:nvSpPr>
        <p:spPr>
          <a:xfrm>
            <a:off x="838200" y="1734671"/>
            <a:ext cx="9475693" cy="4316505"/>
          </a:xfrm>
        </p:spPr>
        <p:txBody>
          <a:bodyPr>
            <a:normAutofit/>
          </a:bodyPr>
          <a:lstStyle/>
          <a:p>
            <a:pPr>
              <a:buFont typeface="Arial" pitchFamily="34" charset="0"/>
              <a:buChar char="•"/>
            </a:pPr>
            <a:r>
              <a:rPr lang="bs-Latn-BA" dirty="0" smtClean="0"/>
              <a:t> </a:t>
            </a:r>
            <a:r>
              <a:rPr lang="bs-Latn-BA" sz="2800" dirty="0" smtClean="0"/>
              <a:t>Musliman je uvijek dužan klanjati</a:t>
            </a:r>
          </a:p>
          <a:p>
            <a:pPr>
              <a:buFont typeface="Arial" pitchFamily="34" charset="0"/>
              <a:buChar char="•"/>
            </a:pPr>
            <a:r>
              <a:rPr lang="bs-Latn-BA" sz="2800" dirty="0" smtClean="0"/>
              <a:t> Bolesnik klanja kako mu zdravstveno stanje odgovara </a:t>
            </a:r>
          </a:p>
          <a:p>
            <a:pPr>
              <a:buFont typeface="Arial" pitchFamily="34" charset="0"/>
              <a:buChar char="•"/>
            </a:pPr>
            <a:r>
              <a:rPr lang="bs-Latn-BA" sz="2800" dirty="0" smtClean="0"/>
              <a:t> Stojeći, sjedeći, ležeći</a:t>
            </a:r>
          </a:p>
          <a:p>
            <a:pPr>
              <a:buFont typeface="Arial" pitchFamily="34" charset="0"/>
              <a:buChar char="•"/>
            </a:pPr>
            <a:r>
              <a:rPr lang="bs-Latn-BA" sz="2800" dirty="0" smtClean="0"/>
              <a:t> Ako je u stanju klanjati samo jedan dio stojeći, pa makar sa pomagalom, učinit će</a:t>
            </a:r>
          </a:p>
          <a:p>
            <a:pPr>
              <a:buFont typeface="Arial" pitchFamily="34" charset="0"/>
              <a:buChar char="•"/>
            </a:pPr>
            <a:r>
              <a:rPr lang="bs-Latn-BA" sz="2800" dirty="0" smtClean="0"/>
              <a:t> Ko ne može učiniti sedždu klanjat će sjedeći (puštajući glavu na ruku i još više na sedždu)</a:t>
            </a:r>
          </a:p>
          <a:p>
            <a:endParaRPr lang="bs-Latn-BA" dirty="0" smtClean="0"/>
          </a:p>
          <a:p>
            <a:pPr>
              <a:buFont typeface="Arial" pitchFamily="34" charset="0"/>
              <a:buChar char="•"/>
            </a:pPr>
            <a:endParaRPr lang="bs-Latn-BA" dirty="0" smtClean="0"/>
          </a:p>
          <a:p>
            <a:pPr>
              <a:buFont typeface="Arial" pitchFamily="34" charset="0"/>
              <a:buChar char="•"/>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06824"/>
            <a:ext cx="10981764" cy="5056093"/>
          </a:xfrm>
        </p:spPr>
        <p:txBody>
          <a:bodyPr/>
          <a:lstStyle/>
          <a:p>
            <a:pPr>
              <a:buFont typeface="Arial" pitchFamily="34" charset="0"/>
              <a:buChar char="•"/>
            </a:pPr>
            <a:r>
              <a:rPr lang="bs-Latn-BA" dirty="0" smtClean="0"/>
              <a:t>  </a:t>
            </a:r>
            <a:r>
              <a:rPr lang="bs-Latn-BA" sz="2800" dirty="0" smtClean="0"/>
              <a:t>Ko klanja ležeći, okrenut će noge prema kibli, ali će podići koljena, glavom simbolično čini ruku i sedždu</a:t>
            </a:r>
          </a:p>
          <a:p>
            <a:pPr>
              <a:buFont typeface="Arial" pitchFamily="34" charset="0"/>
              <a:buChar char="•"/>
            </a:pPr>
            <a:r>
              <a:rPr lang="bs-Latn-BA" sz="2800" dirty="0" smtClean="0"/>
              <a:t> </a:t>
            </a:r>
            <a:r>
              <a:rPr lang="bs-Latn-BA" sz="2800" dirty="0" smtClean="0"/>
              <a:t>Ako </a:t>
            </a:r>
            <a:r>
              <a:rPr lang="bs-Latn-BA" sz="2800" dirty="0" smtClean="0"/>
              <a:t>ne može ni smbolično činiti glavom ruku i sedždu odgodit će namaz  i izgovarati tespih</a:t>
            </a:r>
          </a:p>
          <a:p>
            <a:pPr>
              <a:buFont typeface="Arial" pitchFamily="34" charset="0"/>
              <a:buChar char="•"/>
            </a:pPr>
            <a:r>
              <a:rPr lang="bs-Latn-BA" sz="2800" dirty="0" smtClean="0"/>
              <a:t>Ako se namazi nagomilaju (više od 5) neće biti obavezan da ih naklanja</a:t>
            </a:r>
          </a:p>
          <a:p>
            <a:pPr>
              <a:buFont typeface="Arial" pitchFamily="34" charset="0"/>
              <a:buChar char="•"/>
            </a:pPr>
            <a:r>
              <a:rPr lang="bs-Latn-BA" sz="2800" dirty="0" smtClean="0"/>
              <a:t>Ako bi se razbolili u </a:t>
            </a:r>
            <a:r>
              <a:rPr lang="bs-Latn-BA" sz="2800" dirty="0" smtClean="0"/>
              <a:t>namazu</a:t>
            </a:r>
            <a:r>
              <a:rPr lang="bs-Latn-BA" sz="2800" dirty="0" smtClean="0"/>
              <a:t>, završit ćemo kako možemo</a:t>
            </a:r>
          </a:p>
          <a:p>
            <a:pPr>
              <a:buFont typeface="Arial" pitchFamily="34" charset="0"/>
              <a:buChar char="•"/>
            </a:pPr>
            <a:r>
              <a:rPr lang="bs-Latn-BA" sz="2800" dirty="0" smtClean="0"/>
              <a:t> Ako ozdravi u namazu, nastavit će klanjati stojeći</a:t>
            </a:r>
          </a:p>
          <a:p>
            <a:endParaRPr lang="bs-Latn-BA" dirty="0" smtClean="0"/>
          </a:p>
          <a:p>
            <a:pPr>
              <a:buFont typeface="Arial" pitchFamily="34" charset="0"/>
              <a:buChar char="•"/>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bs-Latn-BA" dirty="0" smtClean="0">
                <a:latin typeface="Arial Rounded MT Bold" pitchFamily="34" charset="0"/>
              </a:rPr>
              <a:t>HVALA NA PAŽNJI!!!</a:t>
            </a:r>
            <a:endParaRPr lang="bs-Latn-BA" dirty="0">
              <a:latin typeface="Arial Rounded MT Bold" pitchFamily="34" charset="0"/>
            </a:endParaRPr>
          </a:p>
        </p:txBody>
      </p:sp>
    </p:spTree>
  </p:cSld>
  <p:clrMapOvr>
    <a:masterClrMapping/>
  </p:clrMapOvr>
  <p:transition>
    <p:dissolve/>
  </p:transition>
</p:sld>
</file>

<file path=ppt/theme/theme1.xml><?xml version="1.0" encoding="utf-8"?>
<a:theme xmlns:a="http://schemas.openxmlformats.org/drawingml/2006/main" name="tf16401942">
  <a:themeElements>
    <a:clrScheme name="Custom 1">
      <a:dk1>
        <a:sysClr val="windowText" lastClr="000000"/>
      </a:dk1>
      <a:lt1>
        <a:sysClr val="window" lastClr="FFFFFF"/>
      </a:lt1>
      <a:dk2>
        <a:srgbClr val="2D3C50"/>
      </a:dk2>
      <a:lt2>
        <a:srgbClr val="CBD1D1"/>
      </a:lt2>
      <a:accent1>
        <a:srgbClr val="46A0D8"/>
      </a:accent1>
      <a:accent2>
        <a:srgbClr val="CC5B27"/>
      </a:accent2>
      <a:accent3>
        <a:srgbClr val="33AC55"/>
      </a:accent3>
      <a:accent4>
        <a:srgbClr val="EE9F20"/>
      </a:accent4>
      <a:accent5>
        <a:srgbClr val="824D9D"/>
      </a:accent5>
      <a:accent6>
        <a:srgbClr val="3ABA99"/>
      </a:accent6>
      <a:hlink>
        <a:srgbClr val="0563C1"/>
      </a:hlink>
      <a:folHlink>
        <a:srgbClr val="954F72"/>
      </a:folHlink>
    </a:clrScheme>
    <a:fontScheme name="Custom 2">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36176379_TF16401942" id="{48E1A0D2-D200-45B1-8195-17391A70FE13}" vid="{B9B82E31-5638-4B4B-9208-C4DA3332D6DB}"/>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0F006E-CFBA-42F5-9FF9-61FCF419D29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24231AC5-05FE-43D0-8674-8D01CDB4A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861605-B1C0-4BCB-BC29-B0BED6CC85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tf16401942</Template>
  <TotalTime>0</TotalTime>
  <Words>541</Words>
  <PresentationFormat>Custom</PresentationFormat>
  <Paragraphs>38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tf16401942</vt:lpstr>
      <vt:lpstr>Sehvi sedžda i namaz bolesnika</vt:lpstr>
      <vt:lpstr>Opće napomene</vt:lpstr>
      <vt:lpstr>Način obavljanja</vt:lpstr>
      <vt:lpstr>Šerijatsko tretiranje sehvi sedžde</vt:lpstr>
      <vt:lpstr>Slide 5</vt:lpstr>
      <vt:lpstr>Sumnja u namazu</vt:lpstr>
      <vt:lpstr>Namaz bolesnika</vt:lpstr>
      <vt:lpstr>Slide 8</vt:lpstr>
      <vt:lpstr>HVALA NA PAŽNJI!!!</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2019-12-27T21:06:57Z</dcterms:created>
  <dcterms:modified xsi:type="dcterms:W3CDTF">2020-02-13T07:38:48Z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