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36"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hr-H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hr-HR" sz="1200"/>
            </a:lvl1pPr>
          </a:lstStyle>
          <a:p>
            <a:fld id="{F97678DB-3F8D-4CD0-BA77-3656CB4B8304}" type="datetimeFigureOut">
              <a:rPr/>
              <a:pPr/>
              <a:t>9/6/2006</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hr-H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hr-HR" sz="1200"/>
            </a:lvl1pPr>
          </a:lstStyle>
          <a:p>
            <a:fld id="{55A5A28D-BDB6-46FF-A1EF-D3D59E3A726F}" type="slidenum">
              <a:rPr/>
              <a:pPr/>
              <a:t>‹#›</a:t>
            </a:fld>
            <a:endParaRPr lang="hr-HR"/>
          </a:p>
        </p:txBody>
      </p:sp>
    </p:spTree>
  </p:cSld>
  <p:clrMap bg1="lt1" tx1="dk1" bg2="lt2" tx2="dk2" accent1="accent1" accent2="accent2" accent3="accent3" accent4="accent4" accent5="accent5" accent6="accent6" hlink="hlink" folHlink="folHlink"/>
  <p:notesStyle>
    <a:lvl1pPr marL="0" algn="l" rtl="0" latinLnBrk="0">
      <a:defRPr lang="hr-HR" sz="1200" kern="1200">
        <a:solidFill>
          <a:schemeClr val="tx1"/>
        </a:solidFill>
        <a:latin typeface="+mn-lt"/>
        <a:ea typeface="+mn-ea"/>
        <a:cs typeface="+mn-cs"/>
      </a:defRPr>
    </a:lvl1pPr>
    <a:lvl2pPr marL="457200" algn="l" rtl="0">
      <a:defRPr lang="hr-HR" sz="1200" kern="1200">
        <a:solidFill>
          <a:schemeClr val="tx1"/>
        </a:solidFill>
        <a:latin typeface="+mn-lt"/>
        <a:ea typeface="+mn-ea"/>
        <a:cs typeface="+mn-cs"/>
      </a:defRPr>
    </a:lvl2pPr>
    <a:lvl3pPr marL="914400" algn="l" rtl="0">
      <a:defRPr lang="hr-HR" sz="1200" kern="1200">
        <a:solidFill>
          <a:schemeClr val="tx1"/>
        </a:solidFill>
        <a:latin typeface="+mn-lt"/>
        <a:ea typeface="+mn-ea"/>
        <a:cs typeface="+mn-cs"/>
      </a:defRPr>
    </a:lvl3pPr>
    <a:lvl4pPr marL="1371600" algn="l" rtl="0">
      <a:defRPr lang="hr-HR" sz="1200" kern="1200">
        <a:solidFill>
          <a:schemeClr val="tx1"/>
        </a:solidFill>
        <a:latin typeface="+mn-lt"/>
        <a:ea typeface="+mn-ea"/>
        <a:cs typeface="+mn-cs"/>
      </a:defRPr>
    </a:lvl4pPr>
    <a:lvl5pPr marL="1828800" algn="l" rtl="0">
      <a:defRPr lang="hr-HR" sz="1200" kern="1200">
        <a:solidFill>
          <a:schemeClr val="tx1"/>
        </a:solidFill>
        <a:latin typeface="+mn-lt"/>
        <a:ea typeface="+mn-ea"/>
        <a:cs typeface="+mn-cs"/>
      </a:defRPr>
    </a:lvl5pPr>
    <a:lvl6pPr marL="2286000" algn="l" rtl="0">
      <a:defRPr lang="hr-HR" sz="1200" kern="1200">
        <a:solidFill>
          <a:schemeClr val="tx1"/>
        </a:solidFill>
        <a:latin typeface="+mn-lt"/>
        <a:ea typeface="+mn-ea"/>
        <a:cs typeface="+mn-cs"/>
      </a:defRPr>
    </a:lvl6pPr>
    <a:lvl7pPr marL="2743200" algn="l" rtl="0">
      <a:defRPr lang="hr-HR" sz="1200" kern="1200">
        <a:solidFill>
          <a:schemeClr val="tx1"/>
        </a:solidFill>
        <a:latin typeface="+mn-lt"/>
        <a:ea typeface="+mn-ea"/>
        <a:cs typeface="+mn-cs"/>
      </a:defRPr>
    </a:lvl7pPr>
    <a:lvl8pPr marL="3200400" algn="l" rtl="0">
      <a:defRPr lang="hr-HR" sz="1200" kern="1200">
        <a:solidFill>
          <a:schemeClr val="tx1"/>
        </a:solidFill>
        <a:latin typeface="+mn-lt"/>
        <a:ea typeface="+mn-ea"/>
        <a:cs typeface="+mn-cs"/>
      </a:defRPr>
    </a:lvl8pPr>
    <a:lvl9pPr marL="3657600" algn="l" rtl="0">
      <a:defRPr lang="hr-H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55A5A28D-BDB6-46FF-A1EF-D3D59E3A726F}" type="slidenum">
              <a:rPr lang="hr-HR" smtClean="0"/>
              <a:pPr/>
              <a:t>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14" name="Group 13"/>
          <p:cNvGrpSpPr/>
          <p:nvPr/>
        </p:nvGrpSpPr>
        <p:grpSpPr>
          <a:xfrm>
            <a:off x="0" y="0"/>
            <a:ext cx="9163050" cy="6858000"/>
            <a:chOff x="0" y="0"/>
            <a:chExt cx="9163050" cy="6858000"/>
          </a:xfrm>
        </p:grpSpPr>
        <p:pic>
          <p:nvPicPr>
            <p:cNvPr id="7" name="Rectangle 6"/>
            <p:cNvPicPr>
              <a:picLocks noChangeAspect="1"/>
            </p:cNvPicPr>
            <p:nvPr/>
          </p:nvPicPr>
          <p:blipFill>
            <a:blip r:embed="rId2"/>
            <a:stretch>
              <a:fillRect/>
            </a:stretch>
          </p:blipFill>
          <p:spPr>
            <a:xfrm>
              <a:off x="1292" y="457200"/>
              <a:ext cx="9144000" cy="6400800"/>
            </a:xfrm>
            <a:prstGeom prst="rect">
              <a:avLst/>
            </a:prstGeom>
            <a:noFill/>
            <a:ln>
              <a:noFill/>
            </a:ln>
          </p:spPr>
        </p:pic>
        <p:sp>
          <p:nvSpPr>
            <p:cNvPr id="8" name="Rectangle 7"/>
            <p:cNvSpPr/>
            <p:nvPr/>
          </p:nvSpPr>
          <p:spPr>
            <a:xfrm>
              <a:off x="1292" y="0"/>
              <a:ext cx="9144000" cy="6858000"/>
            </a:xfrm>
            <a:prstGeom prst="rect">
              <a:avLst/>
            </a:prstGeom>
            <a:solidFill>
              <a:schemeClr val="accent2">
                <a:shade val="75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2" name="Rectangle 11"/>
            <p:cNvSpPr/>
            <p:nvPr/>
          </p:nvSpPr>
          <p:spPr>
            <a:xfrm>
              <a:off x="0" y="0"/>
              <a:ext cx="9144000" cy="2286000"/>
            </a:xfrm>
            <a:prstGeom prst="rect">
              <a:avLst/>
            </a:prstGeom>
            <a:gradFill flip="none" rotWithShape="1">
              <a:gsLst>
                <a:gs pos="33000">
                  <a:schemeClr val="accent3">
                    <a:alpha val="49000"/>
                  </a:schemeClr>
                </a:gs>
                <a:gs pos="100000">
                  <a:schemeClr val="bg1">
                    <a:alpha val="4300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0" name="Rectangle 9"/>
            <p:cNvSpPr/>
            <p:nvPr/>
          </p:nvSpPr>
          <p:spPr>
            <a:xfrm>
              <a:off x="1292" y="1981200"/>
              <a:ext cx="9144000" cy="609600"/>
            </a:xfrm>
            <a:prstGeom prst="rect">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1" name="Rectangle 10"/>
            <p:cNvSpPr/>
            <p:nvPr/>
          </p:nvSpPr>
          <p:spPr>
            <a:xfrm>
              <a:off x="5166" y="2590800"/>
              <a:ext cx="9144000" cy="457200"/>
            </a:xfrm>
            <a:prstGeom prst="rect">
              <a:avLst/>
            </a:prstGeom>
            <a:solidFill>
              <a:schemeClr val="accent6">
                <a:shade val="1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3" name="Rectangle 12"/>
            <p:cNvSpPr/>
            <p:nvPr/>
          </p:nvSpPr>
          <p:spPr>
            <a:xfrm>
              <a:off x="19050" y="0"/>
              <a:ext cx="9144000" cy="1981200"/>
            </a:xfrm>
            <a:prstGeom prst="rect">
              <a:avLst/>
            </a:prstGeom>
            <a:gradFill flip="none" rotWithShape="1">
              <a:gsLst>
                <a:gs pos="33000">
                  <a:schemeClr val="accent3"/>
                </a:gs>
                <a:gs pos="100000">
                  <a:schemeClr val="bg1">
                    <a:alpha val="0"/>
                  </a:schemeClr>
                </a:gs>
              </a:gsLst>
              <a:lin ang="5400000" scaled="1"/>
              <a:tileRect/>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1"/>
          <p:cNvSpPr>
            <a:spLocks noGrp="1"/>
          </p:cNvSpPr>
          <p:nvPr>
            <p:ph type="ctrTitle"/>
          </p:nvPr>
        </p:nvSpPr>
        <p:spPr>
          <a:xfrm>
            <a:off x="685800" y="1952625"/>
            <a:ext cx="7772400" cy="666750"/>
          </a:xfrm>
        </p:spPr>
        <p:txBody>
          <a:bodyPr/>
          <a:lstStyle>
            <a:lvl1pPr algn="ctr" latinLnBrk="0">
              <a:defRPr lang="hr-HR" sz="3600" cap="all" baseline="0">
                <a:effectLst>
                  <a:outerShdw blurRad="254000" algn="tl" rotWithShape="0">
                    <a:srgbClr val="000000">
                      <a:alpha val="43137"/>
                    </a:srgbClr>
                  </a:outerShdw>
                </a:effectLst>
              </a:defRPr>
            </a:lvl1pPr>
          </a:lstStyle>
          <a:p>
            <a:r>
              <a:rPr lang="en-US" smtClean="0"/>
              <a:t>Click to edit Master title style</a:t>
            </a:r>
            <a:endParaRPr lang="hr-HR"/>
          </a:p>
        </p:txBody>
      </p:sp>
      <p:sp>
        <p:nvSpPr>
          <p:cNvPr id="3" name="Subtitle 2"/>
          <p:cNvSpPr>
            <a:spLocks noGrp="1"/>
          </p:cNvSpPr>
          <p:nvPr>
            <p:ph type="subTitle" idx="1"/>
          </p:nvPr>
        </p:nvSpPr>
        <p:spPr>
          <a:xfrm>
            <a:off x="685800" y="2667000"/>
            <a:ext cx="7772400" cy="381000"/>
          </a:xfrm>
        </p:spPr>
        <p:txBody>
          <a:bodyPr/>
          <a:lstStyle>
            <a:lvl1pPr marL="0" indent="0" algn="ctr" latinLnBrk="0">
              <a:buNone/>
              <a:defRPr lang="hr-HR" sz="1600">
                <a:solidFill>
                  <a:schemeClr val="bg1"/>
                </a:solidFill>
                <a:effectLst>
                  <a:outerShdw blurRad="254000" algn="tl" rotWithShape="0">
                    <a:srgbClr val="000000">
                      <a:alpha val="43137"/>
                    </a:srgbClr>
                  </a:outerShdw>
                </a:effectLst>
              </a:defRPr>
            </a:lvl1pPr>
            <a:lvl2pPr marL="457200" indent="0" algn="ctr">
              <a:buNone/>
              <a:defRPr lang="hr-HR">
                <a:solidFill>
                  <a:schemeClr val="tx1">
                    <a:tint val="75000"/>
                  </a:schemeClr>
                </a:solidFill>
              </a:defRPr>
            </a:lvl2pPr>
            <a:lvl3pPr marL="914400" indent="0" algn="ctr">
              <a:buNone/>
              <a:defRPr lang="hr-HR">
                <a:solidFill>
                  <a:schemeClr val="tx1">
                    <a:tint val="75000"/>
                  </a:schemeClr>
                </a:solidFill>
              </a:defRPr>
            </a:lvl3pPr>
            <a:lvl4pPr marL="1371600" indent="0" algn="ctr">
              <a:buNone/>
              <a:defRPr lang="hr-HR">
                <a:solidFill>
                  <a:schemeClr val="tx1">
                    <a:tint val="75000"/>
                  </a:schemeClr>
                </a:solidFill>
              </a:defRPr>
            </a:lvl4pPr>
            <a:lvl5pPr marL="1828800" indent="0" algn="ctr">
              <a:buNone/>
              <a:defRPr lang="hr-HR">
                <a:solidFill>
                  <a:schemeClr val="tx1">
                    <a:tint val="75000"/>
                  </a:schemeClr>
                </a:solidFill>
              </a:defRPr>
            </a:lvl5pPr>
            <a:lvl6pPr marL="2286000" indent="0" algn="ctr">
              <a:buNone/>
              <a:defRPr lang="hr-HR">
                <a:solidFill>
                  <a:schemeClr val="tx1">
                    <a:tint val="75000"/>
                  </a:schemeClr>
                </a:solidFill>
              </a:defRPr>
            </a:lvl6pPr>
            <a:lvl7pPr marL="2743200" indent="0" algn="ctr">
              <a:buNone/>
              <a:defRPr lang="hr-HR">
                <a:solidFill>
                  <a:schemeClr val="tx1">
                    <a:tint val="75000"/>
                  </a:schemeClr>
                </a:solidFill>
              </a:defRPr>
            </a:lvl7pPr>
            <a:lvl8pPr marL="3200400" indent="0" algn="ctr">
              <a:buNone/>
              <a:defRPr lang="hr-HR">
                <a:solidFill>
                  <a:schemeClr val="tx1">
                    <a:tint val="75000"/>
                  </a:schemeClr>
                </a:solidFill>
              </a:defRPr>
            </a:lvl8pPr>
            <a:lvl9pPr marL="3657600" indent="0" algn="ctr">
              <a:buNone/>
              <a:defRPr lang="hr-HR">
                <a:solidFill>
                  <a:schemeClr val="tx1">
                    <a:tint val="75000"/>
                  </a:schemeClr>
                </a:solidFill>
              </a:defRPr>
            </a:lvl9pPr>
          </a:lstStyle>
          <a:p>
            <a:r>
              <a:rPr lang="en-US" smtClean="0"/>
              <a:t>Click to edit Master subtitle style</a:t>
            </a:r>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2B01318-6ABD-4BDD-BBB0-D5B124F36B42}" type="datetimeFigureOut">
              <a:rPr/>
              <a:pPr/>
              <a:t>9/6/2006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accent6">
            <a:shade val="10000"/>
          </a:schemeClr>
        </a:solidFill>
        <a:effectLst/>
      </p:bgPr>
    </p:bg>
    <p:spTree>
      <p:nvGrpSpPr>
        <p:cNvPr id="1" name=""/>
        <p:cNvGrpSpPr/>
        <p:nvPr/>
      </p:nvGrpSpPr>
      <p:grpSpPr>
        <a:xfrm>
          <a:off x="0" y="0"/>
          <a:ext cx="0" cy="0"/>
          <a:chOff x="0" y="0"/>
          <a:chExt cx="0" cy="0"/>
        </a:xfrm>
      </p:grpSpPr>
      <p:grpSp>
        <p:nvGrpSpPr>
          <p:cNvPr id="10" name="Group 9"/>
          <p:cNvGrpSpPr/>
          <p:nvPr/>
        </p:nvGrpSpPr>
        <p:grpSpPr>
          <a:xfrm>
            <a:off x="0" y="228600"/>
            <a:ext cx="9144000" cy="6400800"/>
            <a:chOff x="0" y="228600"/>
            <a:chExt cx="9144000" cy="6400800"/>
          </a:xfrm>
        </p:grpSpPr>
        <p:pic>
          <p:nvPicPr>
            <p:cNvPr id="7" name="Rectangle 6"/>
            <p:cNvPicPr>
              <a:picLocks noChangeAspect="1"/>
            </p:cNvPicPr>
            <p:nvPr/>
          </p:nvPicPr>
          <p:blipFill>
            <a:blip r:embed="rId2"/>
            <a:stretch>
              <a:fillRect/>
            </a:stretch>
          </p:blipFill>
          <p:spPr>
            <a:xfrm>
              <a:off x="0" y="228600"/>
              <a:ext cx="9144000" cy="6400800"/>
            </a:xfrm>
            <a:prstGeom prst="rect">
              <a:avLst/>
            </a:prstGeom>
            <a:noFill/>
            <a:ln>
              <a:noFill/>
            </a:ln>
          </p:spPr>
        </p:pic>
        <p:sp>
          <p:nvSpPr>
            <p:cNvPr id="8" name="Rectangle 7"/>
            <p:cNvSpPr/>
            <p:nvPr/>
          </p:nvSpPr>
          <p:spPr>
            <a:xfrm>
              <a:off x="0" y="228600"/>
              <a:ext cx="9144000" cy="6400800"/>
            </a:xfrm>
            <a:prstGeom prst="rect">
              <a:avLst/>
            </a:prstGeom>
            <a:solidFill>
              <a:schemeClr val="accent2">
                <a:shade val="50000"/>
                <a:alpha val="93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0" y="228600"/>
              <a:ext cx="9144000" cy="6199632"/>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1"/>
          <p:cNvSpPr>
            <a:spLocks noGrp="1"/>
          </p:cNvSpPr>
          <p:nvPr>
            <p:ph type="title"/>
          </p:nvPr>
        </p:nvSpPr>
        <p:spPr>
          <a:xfrm>
            <a:off x="762000" y="3505200"/>
            <a:ext cx="7772400" cy="1362075"/>
          </a:xfrm>
        </p:spPr>
        <p:txBody>
          <a:bodyPr anchor="b" anchorCtr="0"/>
          <a:lstStyle>
            <a:lvl1pPr algn="l" latinLnBrk="0">
              <a:defRPr lang="hr-HR" sz="3600" b="0" cap="all" baseline="0">
                <a:effectLst>
                  <a:outerShdw blurRad="254000" algn="tl" rotWithShape="0">
                    <a:srgbClr val="000000">
                      <a:alpha val="43137"/>
                    </a:srgbClr>
                  </a:outerShdw>
                </a:effectLst>
              </a:defRPr>
            </a:lvl1pPr>
          </a:lstStyle>
          <a:p>
            <a:r>
              <a:rPr lang="en-US" smtClean="0"/>
              <a:t>Click to edit Master title style</a:t>
            </a:r>
            <a:endParaRPr lang="hr-HR"/>
          </a:p>
        </p:txBody>
      </p:sp>
      <p:sp>
        <p:nvSpPr>
          <p:cNvPr id="3" name="Text Placeholder 2"/>
          <p:cNvSpPr>
            <a:spLocks noGrp="1"/>
          </p:cNvSpPr>
          <p:nvPr>
            <p:ph type="body" idx="1"/>
          </p:nvPr>
        </p:nvSpPr>
        <p:spPr>
          <a:xfrm>
            <a:off x="762000" y="4876801"/>
            <a:ext cx="7772400" cy="1042987"/>
          </a:xfrm>
        </p:spPr>
        <p:txBody>
          <a:bodyPr anchor="t" anchorCtr="0"/>
          <a:lstStyle>
            <a:lvl1pPr marL="0" indent="0" latinLnBrk="0">
              <a:buNone/>
              <a:defRPr lang="hr-HR" sz="1600">
                <a:solidFill>
                  <a:schemeClr val="accent6">
                    <a:shade val="10000"/>
                  </a:schemeClr>
                </a:solidFill>
              </a:defRPr>
            </a:lvl1pPr>
            <a:lvl2pPr marL="457200" indent="0">
              <a:buNone/>
              <a:defRPr lang="hr-HR" sz="1800">
                <a:solidFill>
                  <a:schemeClr val="tx1">
                    <a:tint val="75000"/>
                  </a:schemeClr>
                </a:solidFill>
              </a:defRPr>
            </a:lvl2pPr>
            <a:lvl3pPr marL="914400" indent="0">
              <a:buNone/>
              <a:defRPr lang="hr-HR" sz="1600">
                <a:solidFill>
                  <a:schemeClr val="tx1">
                    <a:tint val="75000"/>
                  </a:schemeClr>
                </a:solidFill>
              </a:defRPr>
            </a:lvl3pPr>
            <a:lvl4pPr marL="1371600" indent="0">
              <a:buNone/>
              <a:defRPr lang="hr-HR" sz="1400">
                <a:solidFill>
                  <a:schemeClr val="tx1">
                    <a:tint val="75000"/>
                  </a:schemeClr>
                </a:solidFill>
              </a:defRPr>
            </a:lvl4pPr>
            <a:lvl5pPr marL="1828800" indent="0">
              <a:buNone/>
              <a:defRPr lang="hr-HR" sz="1400">
                <a:solidFill>
                  <a:schemeClr val="tx1">
                    <a:tint val="75000"/>
                  </a:schemeClr>
                </a:solidFill>
              </a:defRPr>
            </a:lvl5pPr>
            <a:lvl6pPr marL="2286000" indent="0">
              <a:buNone/>
              <a:defRPr lang="hr-HR" sz="1400">
                <a:solidFill>
                  <a:schemeClr val="tx1">
                    <a:tint val="75000"/>
                  </a:schemeClr>
                </a:solidFill>
              </a:defRPr>
            </a:lvl6pPr>
            <a:lvl7pPr marL="2743200" indent="0">
              <a:buNone/>
              <a:defRPr lang="hr-HR" sz="1400">
                <a:solidFill>
                  <a:schemeClr val="tx1">
                    <a:tint val="75000"/>
                  </a:schemeClr>
                </a:solidFill>
              </a:defRPr>
            </a:lvl7pPr>
            <a:lvl8pPr marL="3200400" indent="0">
              <a:buNone/>
              <a:defRPr lang="hr-HR" sz="1400">
                <a:solidFill>
                  <a:schemeClr val="tx1">
                    <a:tint val="75000"/>
                  </a:schemeClr>
                </a:solidFill>
              </a:defRPr>
            </a:lvl8pPr>
            <a:lvl9pPr marL="3657600" indent="0">
              <a:buNone/>
              <a:defRPr lang="hr-H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adržaj d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latinLnBrk="0">
              <a:defRPr lang="hr-HR" sz="2800"/>
            </a:lvl1pPr>
            <a:lvl2pPr>
              <a:defRPr lang="hr-HR" sz="2400"/>
            </a:lvl2pPr>
            <a:lvl3pPr>
              <a:defRPr lang="hr-HR" sz="2000"/>
            </a:lvl3pPr>
            <a:lvl4pPr>
              <a:defRPr lang="hr-HR" sz="1800"/>
            </a:lvl4pPr>
            <a:lvl5pPr>
              <a:defRPr lang="hr-HR" sz="1800"/>
            </a:lvl5pPr>
            <a:lvl6pPr>
              <a:defRPr lang="hr-HR" sz="1800"/>
            </a:lvl6pPr>
            <a:lvl7pPr>
              <a:defRPr lang="hr-HR" sz="1800"/>
            </a:lvl7pPr>
            <a:lvl8pPr>
              <a:defRPr lang="hr-HR" sz="1800"/>
            </a:lvl8pPr>
            <a:lvl9pPr>
              <a:defRPr lang="hr-H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latinLnBrk="0">
              <a:defRPr lang="hr-HR" sz="2800"/>
            </a:lvl1pPr>
            <a:lvl2pPr>
              <a:defRPr lang="hr-HR" sz="2400"/>
            </a:lvl2pPr>
            <a:lvl3pPr>
              <a:defRPr lang="hr-HR" sz="2000"/>
            </a:lvl3pPr>
            <a:lvl4pPr>
              <a:defRPr lang="hr-HR" sz="1800"/>
            </a:lvl4pPr>
            <a:lvl5pPr>
              <a:defRPr lang="hr-HR" sz="1800"/>
            </a:lvl5pPr>
            <a:lvl6pPr>
              <a:defRPr lang="hr-HR" sz="1800"/>
            </a:lvl6pPr>
            <a:lvl7pPr>
              <a:defRPr lang="hr-HR" sz="1800"/>
            </a:lvl7pPr>
            <a:lvl8pPr>
              <a:defRPr lang="hr-HR" sz="1800"/>
            </a:lvl8pPr>
            <a:lvl9pPr>
              <a:defRPr lang="hr-H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2B01318-6ABD-4BDD-BBB0-D5B124F36B42}" type="datetimeFigureOut">
              <a:rPr/>
              <a:pPr/>
              <a:t>9/6/2006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hr-H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latinLnBrk="0">
              <a:buNone/>
              <a:defRPr lang="hr-HR" sz="2400" b="1"/>
            </a:lvl1pPr>
            <a:lvl2pPr marL="457200" indent="0">
              <a:buNone/>
              <a:defRPr lang="hr-HR" sz="2000" b="1"/>
            </a:lvl2pPr>
            <a:lvl3pPr marL="914400" indent="0">
              <a:buNone/>
              <a:defRPr lang="hr-HR" sz="1800" b="1"/>
            </a:lvl3pPr>
            <a:lvl4pPr marL="1371600" indent="0">
              <a:buNone/>
              <a:defRPr lang="hr-HR" sz="1600" b="1"/>
            </a:lvl4pPr>
            <a:lvl5pPr marL="1828800" indent="0">
              <a:buNone/>
              <a:defRPr lang="hr-HR" sz="1600" b="1"/>
            </a:lvl5pPr>
            <a:lvl6pPr marL="2286000" indent="0">
              <a:buNone/>
              <a:defRPr lang="hr-HR" sz="1600" b="1"/>
            </a:lvl6pPr>
            <a:lvl7pPr marL="2743200" indent="0">
              <a:buNone/>
              <a:defRPr lang="hr-HR" sz="1600" b="1"/>
            </a:lvl7pPr>
            <a:lvl8pPr marL="3200400" indent="0">
              <a:buNone/>
              <a:defRPr lang="hr-HR" sz="1600" b="1"/>
            </a:lvl8pPr>
            <a:lvl9pPr marL="3657600" indent="0">
              <a:buNone/>
              <a:defRPr lang="hr-H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latinLnBrk="0">
              <a:defRPr lang="hr-HR" sz="2400"/>
            </a:lvl1pPr>
            <a:lvl2pPr>
              <a:defRPr lang="hr-HR" sz="2000"/>
            </a:lvl2pPr>
            <a:lvl3pPr>
              <a:defRPr lang="hr-HR" sz="1800"/>
            </a:lvl3pPr>
            <a:lvl4pPr>
              <a:defRPr lang="hr-HR" sz="1600"/>
            </a:lvl4pPr>
            <a:lvl5pPr>
              <a:defRPr lang="hr-HR" sz="1600"/>
            </a:lvl5pPr>
            <a:lvl6pPr>
              <a:defRPr lang="hr-HR" sz="1600"/>
            </a:lvl6pPr>
            <a:lvl7pPr>
              <a:defRPr lang="hr-HR" sz="1600"/>
            </a:lvl7pPr>
            <a:lvl8pPr>
              <a:defRPr lang="hr-HR" sz="1600"/>
            </a:lvl8pPr>
            <a:lvl9pPr>
              <a:defRPr lang="hr-H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latinLnBrk="0">
              <a:buNone/>
              <a:defRPr lang="hr-HR" sz="2400" b="1"/>
            </a:lvl1pPr>
            <a:lvl2pPr marL="457200" indent="0">
              <a:buNone/>
              <a:defRPr lang="hr-HR" sz="2000" b="1"/>
            </a:lvl2pPr>
            <a:lvl3pPr marL="914400" indent="0">
              <a:buNone/>
              <a:defRPr lang="hr-HR" sz="1800" b="1"/>
            </a:lvl3pPr>
            <a:lvl4pPr marL="1371600" indent="0">
              <a:buNone/>
              <a:defRPr lang="hr-HR" sz="1600" b="1"/>
            </a:lvl4pPr>
            <a:lvl5pPr marL="1828800" indent="0">
              <a:buNone/>
              <a:defRPr lang="hr-HR" sz="1600" b="1"/>
            </a:lvl5pPr>
            <a:lvl6pPr marL="2286000" indent="0">
              <a:buNone/>
              <a:defRPr lang="hr-HR" sz="1600" b="1"/>
            </a:lvl6pPr>
            <a:lvl7pPr marL="2743200" indent="0">
              <a:buNone/>
              <a:defRPr lang="hr-HR" sz="1600" b="1"/>
            </a:lvl7pPr>
            <a:lvl8pPr marL="3200400" indent="0">
              <a:buNone/>
              <a:defRPr lang="hr-HR" sz="1600" b="1"/>
            </a:lvl8pPr>
            <a:lvl9pPr marL="3657600" indent="0">
              <a:buNone/>
              <a:defRPr lang="hr-H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latinLnBrk="0">
              <a:defRPr lang="hr-HR" sz="2400"/>
            </a:lvl1pPr>
            <a:lvl2pPr>
              <a:defRPr lang="hr-HR" sz="2000"/>
            </a:lvl2pPr>
            <a:lvl3pPr>
              <a:defRPr lang="hr-HR" sz="1800"/>
            </a:lvl3pPr>
            <a:lvl4pPr>
              <a:defRPr lang="hr-HR" sz="1600"/>
            </a:lvl4pPr>
            <a:lvl5pPr>
              <a:defRPr lang="hr-HR" sz="1600"/>
            </a:lvl5pPr>
            <a:lvl6pPr>
              <a:defRPr lang="hr-HR" sz="1600"/>
            </a:lvl6pPr>
            <a:lvl7pPr>
              <a:defRPr lang="hr-HR" sz="1600"/>
            </a:lvl7pPr>
            <a:lvl8pPr>
              <a:defRPr lang="hr-HR" sz="1600"/>
            </a:lvl8pPr>
            <a:lvl9pPr>
              <a:defRPr lang="hr-H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22B01318-6ABD-4BDD-BBB0-D5B124F36B42}" type="datetimeFigureOut">
              <a:rPr/>
              <a:pPr/>
              <a:t>9/6/2006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22B01318-6ABD-4BDD-BBB0-D5B124F36B42}" type="datetimeFigureOut">
              <a:rPr/>
              <a:pPr/>
              <a:t>9/6/2006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a:pPr/>
              <a:t>9/6/2006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hr-H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latinLnBrk="0">
              <a:defRPr lang="hr-HR" sz="3200"/>
            </a:lvl1pPr>
            <a:lvl2pPr>
              <a:defRPr lang="hr-HR" sz="2800"/>
            </a:lvl2pPr>
            <a:lvl3pPr>
              <a:defRPr lang="hr-HR" sz="2400"/>
            </a:lvl3pPr>
            <a:lvl4pPr>
              <a:defRPr lang="hr-HR" sz="2000"/>
            </a:lvl4pPr>
            <a:lvl5pPr>
              <a:defRPr lang="hr-HR" sz="2000"/>
            </a:lvl5pPr>
            <a:lvl6pPr>
              <a:defRPr lang="hr-HR" sz="2000"/>
            </a:lvl6pPr>
            <a:lvl7pPr>
              <a:defRPr lang="hr-HR" sz="2000"/>
            </a:lvl7pPr>
            <a:lvl8pPr>
              <a:defRPr lang="hr-HR" sz="2000"/>
            </a:lvl8pPr>
            <a:lvl9pPr>
              <a:defRPr lang="hr-H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hr-HR" sz="1400"/>
            </a:lvl1pPr>
            <a:lvl2pPr marL="457200" indent="0">
              <a:buNone/>
              <a:defRPr lang="hr-HR" sz="1200"/>
            </a:lvl2pPr>
            <a:lvl3pPr marL="914400" indent="0">
              <a:buNone/>
              <a:defRPr lang="hr-HR" sz="1000"/>
            </a:lvl3pPr>
            <a:lvl4pPr marL="1371600" indent="0">
              <a:buNone/>
              <a:defRPr lang="hr-HR" sz="900"/>
            </a:lvl4pPr>
            <a:lvl5pPr marL="1828800" indent="0">
              <a:buNone/>
              <a:defRPr lang="hr-HR" sz="900"/>
            </a:lvl5pPr>
            <a:lvl6pPr marL="2286000" indent="0">
              <a:buNone/>
              <a:defRPr lang="hr-HR" sz="900"/>
            </a:lvl6pPr>
            <a:lvl7pPr marL="2743200" indent="0">
              <a:buNone/>
              <a:defRPr lang="hr-HR" sz="900"/>
            </a:lvl7pPr>
            <a:lvl8pPr marL="3200400" indent="0">
              <a:buNone/>
              <a:defRPr lang="hr-HR" sz="900"/>
            </a:lvl8pPr>
            <a:lvl9pPr marL="3657600" indent="0">
              <a:buNone/>
              <a:defRPr lang="hr-H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a:pPr/>
              <a:t>9/6/2006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hr-H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hr-HR" sz="3200"/>
            </a:lvl1pPr>
            <a:lvl2pPr marL="457200" indent="0">
              <a:buNone/>
              <a:defRPr lang="hr-HR" sz="2800"/>
            </a:lvl2pPr>
            <a:lvl3pPr marL="914400" indent="0">
              <a:buNone/>
              <a:defRPr lang="hr-HR" sz="2400"/>
            </a:lvl3pPr>
            <a:lvl4pPr marL="1371600" indent="0">
              <a:buNone/>
              <a:defRPr lang="hr-HR" sz="2000"/>
            </a:lvl4pPr>
            <a:lvl5pPr marL="1828800" indent="0">
              <a:buNone/>
              <a:defRPr lang="hr-HR" sz="2000"/>
            </a:lvl5pPr>
            <a:lvl6pPr marL="2286000" indent="0">
              <a:buNone/>
              <a:defRPr lang="hr-HR" sz="2000"/>
            </a:lvl6pPr>
            <a:lvl7pPr marL="2743200" indent="0">
              <a:buNone/>
              <a:defRPr lang="hr-HR" sz="2000"/>
            </a:lvl7pPr>
            <a:lvl8pPr marL="3200400" indent="0">
              <a:buNone/>
              <a:defRPr lang="hr-HR" sz="2000"/>
            </a:lvl8pPr>
            <a:lvl9pPr marL="3657600" indent="0">
              <a:buNone/>
              <a:defRPr lang="hr-H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hr-HR" sz="1400"/>
            </a:lvl1pPr>
            <a:lvl2pPr marL="457200" indent="0">
              <a:buNone/>
              <a:defRPr lang="hr-HR" sz="1200"/>
            </a:lvl2pPr>
            <a:lvl3pPr marL="914400" indent="0">
              <a:buNone/>
              <a:defRPr lang="hr-HR" sz="1000"/>
            </a:lvl3pPr>
            <a:lvl4pPr marL="1371600" indent="0">
              <a:buNone/>
              <a:defRPr lang="hr-HR" sz="900"/>
            </a:lvl4pPr>
            <a:lvl5pPr marL="1828800" indent="0">
              <a:buNone/>
              <a:defRPr lang="hr-HR" sz="900"/>
            </a:lvl5pPr>
            <a:lvl6pPr marL="2286000" indent="0">
              <a:buNone/>
              <a:defRPr lang="hr-HR" sz="900"/>
            </a:lvl6pPr>
            <a:lvl7pPr marL="2743200" indent="0">
              <a:buNone/>
              <a:defRPr lang="hr-HR" sz="900"/>
            </a:lvl7pPr>
            <a:lvl8pPr marL="3200400" indent="0">
              <a:buNone/>
              <a:defRPr lang="hr-HR" sz="900"/>
            </a:lvl8pPr>
            <a:lvl9pPr marL="3657600" indent="0">
              <a:buNone/>
              <a:defRPr lang="hr-H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a:pPr/>
              <a:t>9/6/2006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D56ECA-4C16-4208-B374-27591EF545A3}" type="slidenum">
              <a: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0"/>
            <a:ext cx="9144000" cy="6858000"/>
            <a:chOff x="0" y="0"/>
            <a:chExt cx="9144000" cy="6858000"/>
          </a:xfrm>
        </p:grpSpPr>
        <p:sp>
          <p:nvSpPr>
            <p:cNvPr id="16" name="Rectangle 15"/>
            <p:cNvSpPr/>
            <p:nvPr/>
          </p:nvSpPr>
          <p:spPr>
            <a:xfrm>
              <a:off x="0" y="0"/>
              <a:ext cx="9144000" cy="6858000"/>
            </a:xfrm>
            <a:prstGeom prst="rect">
              <a:avLst/>
            </a:prstGeom>
            <a:solidFill>
              <a:schemeClr val="accent6">
                <a:shade val="10000"/>
              </a:schemeClr>
            </a:soli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pic>
          <p:nvPicPr>
            <p:cNvPr id="13" name="Rectangle 12"/>
            <p:cNvPicPr>
              <a:picLocks noChangeAspect="1"/>
            </p:cNvPicPr>
            <p:nvPr/>
          </p:nvPicPr>
          <p:blipFill>
            <a:blip r:embed="rId11"/>
            <a:stretch>
              <a:fillRect/>
            </a:stretch>
          </p:blipFill>
          <p:spPr>
            <a:xfrm>
              <a:off x="0" y="228600"/>
              <a:ext cx="9144000" cy="6400800"/>
            </a:xfrm>
            <a:prstGeom prst="rect">
              <a:avLst/>
            </a:prstGeom>
            <a:noFill/>
            <a:ln>
              <a:noFill/>
            </a:ln>
          </p:spPr>
        </p:pic>
        <p:sp>
          <p:nvSpPr>
            <p:cNvPr id="14" name="Rectangle 13"/>
            <p:cNvSpPr/>
            <p:nvPr/>
          </p:nvSpPr>
          <p:spPr>
            <a:xfrm>
              <a:off x="0" y="228600"/>
              <a:ext cx="9144000" cy="6400800"/>
            </a:xfrm>
            <a:prstGeom prst="rect">
              <a:avLst/>
            </a:prstGeom>
            <a:solidFill>
              <a:schemeClr val="accent2">
                <a:shade val="50000"/>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sp>
          <p:nvSpPr>
            <p:cNvPr id="15" name="Rectangle 14"/>
            <p:cNvSpPr/>
            <p:nvPr/>
          </p:nvSpPr>
          <p:spPr>
            <a:xfrm>
              <a:off x="0" y="1371601"/>
              <a:ext cx="9144000" cy="5057775"/>
            </a:xfrm>
            <a:prstGeom prst="rect">
              <a:avLst/>
            </a:prstGeom>
            <a:gradFill>
              <a:gsLst>
                <a:gs pos="66000">
                  <a:schemeClr val="accent3">
                    <a:alpha val="79000"/>
                  </a:schemeClr>
                </a:gs>
                <a:gs pos="100000">
                  <a:schemeClr val="bg1">
                    <a:alpha val="50000"/>
                  </a:schemeClr>
                </a:gs>
              </a:gsLst>
              <a:lin ang="5400000" scaled="1"/>
            </a:gradFill>
            <a:ln w="25400" cap="rnd"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hr-HR"/>
            </a:p>
          </p:txBody>
        </p:sp>
      </p:grpSp>
      <p:sp>
        <p:nvSpPr>
          <p:cNvPr id="2" name="Title Placeholder 1"/>
          <p:cNvSpPr>
            <a:spLocks noGrp="1"/>
          </p:cNvSpPr>
          <p:nvPr>
            <p:ph type="title"/>
          </p:nvPr>
        </p:nvSpPr>
        <p:spPr>
          <a:xfrm>
            <a:off x="457200" y="227013"/>
            <a:ext cx="8229600" cy="1143000"/>
          </a:xfrm>
          <a:prstGeom prst="rect">
            <a:avLst/>
          </a:prstGeom>
        </p:spPr>
        <p:txBody>
          <a:bodyPr vert="horz" rtlCol="0" anchor="b" anchorCtr="0">
            <a:normAutofit/>
          </a:bodyPr>
          <a:lstStyle/>
          <a:p>
            <a:r>
              <a:rPr lang="hr-HR"/>
              <a:t>Kliknite da biste uredili stil naslova matrice</a:t>
            </a:r>
          </a:p>
        </p:txBody>
      </p:sp>
      <p:sp>
        <p:nvSpPr>
          <p:cNvPr id="3" name="Text Placeholder 2"/>
          <p:cNvSpPr>
            <a:spLocks noGrp="1"/>
          </p:cNvSpPr>
          <p:nvPr>
            <p:ph type="body" idx="1"/>
          </p:nvPr>
        </p:nvSpPr>
        <p:spPr>
          <a:xfrm>
            <a:off x="457200" y="1514476"/>
            <a:ext cx="8229600" cy="4611688"/>
          </a:xfrm>
          <a:prstGeom prst="rect">
            <a:avLst/>
          </a:prstGeom>
        </p:spPr>
        <p:txBody>
          <a:bodyPr vert="horz"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Date Placeholder 3"/>
          <p:cNvSpPr>
            <a:spLocks noGrp="1"/>
          </p:cNvSpPr>
          <p:nvPr>
            <p:ph type="dt" sz="half" idx="2"/>
          </p:nvPr>
        </p:nvSpPr>
        <p:spPr>
          <a:xfrm>
            <a:off x="457200" y="6392636"/>
            <a:ext cx="2133600" cy="365125"/>
          </a:xfrm>
          <a:prstGeom prst="rect">
            <a:avLst/>
          </a:prstGeom>
        </p:spPr>
        <p:txBody>
          <a:bodyPr vert="horz" rtlCol="0" anchor="ctr"/>
          <a:lstStyle>
            <a:lvl1pPr algn="l" latinLnBrk="0">
              <a:defRPr lang="hr-HR" sz="1200">
                <a:solidFill>
                  <a:schemeClr val="bg1"/>
                </a:solidFill>
              </a:defRPr>
            </a:lvl1pPr>
          </a:lstStyle>
          <a:p>
            <a:fld id="{22B01318-6ABD-4BDD-BBB0-D5B124F36B42}" type="datetimeFigureOut">
              <a:rPr lang="hr-HR">
                <a:solidFill>
                  <a:schemeClr val="bg1"/>
                </a:solidFill>
              </a:rPr>
              <a:pPr/>
              <a:t>29.1.2020.</a:t>
            </a:fld>
            <a:endParaRPr lang="hr-HR">
              <a:solidFill>
                <a:schemeClr val="bg1"/>
              </a:solidFill>
            </a:endParaRPr>
          </a:p>
        </p:txBody>
      </p:sp>
      <p:sp>
        <p:nvSpPr>
          <p:cNvPr id="5" name="Footer Placeholder 4"/>
          <p:cNvSpPr>
            <a:spLocks noGrp="1"/>
          </p:cNvSpPr>
          <p:nvPr>
            <p:ph type="ftr" sz="quarter" idx="3"/>
          </p:nvPr>
        </p:nvSpPr>
        <p:spPr>
          <a:xfrm>
            <a:off x="3124200" y="6392636"/>
            <a:ext cx="2895600" cy="365125"/>
          </a:xfrm>
          <a:prstGeom prst="rect">
            <a:avLst/>
          </a:prstGeom>
        </p:spPr>
        <p:txBody>
          <a:bodyPr vert="horz" rtlCol="0" anchor="ctr"/>
          <a:lstStyle>
            <a:lvl1pPr algn="ctr" latinLnBrk="0">
              <a:defRPr lang="hr-HR" sz="1200">
                <a:solidFill>
                  <a:schemeClr val="bg1"/>
                </a:solidFill>
              </a:defRPr>
            </a:lvl1pPr>
          </a:lstStyle>
          <a:p>
            <a:endParaRPr lang="hr-HR">
              <a:solidFill>
                <a:schemeClr val="bg1"/>
              </a:solidFill>
            </a:endParaRPr>
          </a:p>
        </p:txBody>
      </p:sp>
      <p:sp>
        <p:nvSpPr>
          <p:cNvPr id="6" name="Slide Number Placeholder 5"/>
          <p:cNvSpPr>
            <a:spLocks noGrp="1"/>
          </p:cNvSpPr>
          <p:nvPr>
            <p:ph type="sldNum" sz="quarter" idx="4"/>
          </p:nvPr>
        </p:nvSpPr>
        <p:spPr>
          <a:xfrm>
            <a:off x="6553200" y="6392636"/>
            <a:ext cx="2133600" cy="365125"/>
          </a:xfrm>
          <a:prstGeom prst="rect">
            <a:avLst/>
          </a:prstGeom>
        </p:spPr>
        <p:txBody>
          <a:bodyPr vert="horz" rtlCol="0" anchor="ctr"/>
          <a:lstStyle>
            <a:lvl1pPr algn="r" latinLnBrk="0">
              <a:defRPr lang="hr-HR" sz="1200">
                <a:solidFill>
                  <a:schemeClr val="bg1"/>
                </a:solidFill>
              </a:defRPr>
            </a:lvl1pPr>
          </a:lstStyle>
          <a:p>
            <a:fld id="{62D56ECA-4C16-4208-B374-27591EF545A3}" type="slidenum">
              <a:rPr lang="hr-HR">
                <a:solidFill>
                  <a:schemeClr val="bg1"/>
                </a:solidFill>
              </a:rPr>
              <a:pPr/>
              <a:t>‹#›</a:t>
            </a:fld>
            <a:endParaRPr lang="hr-HR">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hr-HR" sz="3600" kern="1200" cap="all" baseline="0">
          <a:solidFill>
            <a:schemeClr val="bg1"/>
          </a:solidFill>
          <a:effectLst>
            <a:outerShdw blurRad="254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Font typeface="Arial"/>
        <a:buChar char="•"/>
        <a:defRPr lang="hr-HR" sz="2800" kern="1200">
          <a:solidFill>
            <a:schemeClr val="accent6">
              <a:shade val="10000"/>
            </a:schemeClr>
          </a:solidFill>
          <a:latin typeface="+mj-lt"/>
          <a:ea typeface="+mn-ea"/>
          <a:cs typeface="+mn-cs"/>
        </a:defRPr>
      </a:lvl1pPr>
      <a:lvl2pPr marL="742950" indent="-285750" algn="l" rtl="0" eaLnBrk="1" latinLnBrk="0" hangingPunct="1">
        <a:spcBef>
          <a:spcPct val="20000"/>
        </a:spcBef>
        <a:buFont typeface="Arial"/>
        <a:buChar char="–"/>
        <a:defRPr lang="hr-HR" sz="2400" kern="1200">
          <a:solidFill>
            <a:schemeClr val="accent6">
              <a:shade val="10000"/>
            </a:schemeClr>
          </a:solidFill>
          <a:latin typeface="+mj-lt"/>
          <a:ea typeface="+mn-ea"/>
          <a:cs typeface="+mn-cs"/>
        </a:defRPr>
      </a:lvl2pPr>
      <a:lvl3pPr marL="1143000" indent="-228600" algn="l" rtl="0" eaLnBrk="1" latinLnBrk="0" hangingPunct="1">
        <a:spcBef>
          <a:spcPct val="20000"/>
        </a:spcBef>
        <a:buFont typeface="Arial"/>
        <a:buChar char="•"/>
        <a:defRPr lang="hr-HR" sz="2000" kern="1200">
          <a:solidFill>
            <a:schemeClr val="accent6">
              <a:shade val="10000"/>
            </a:schemeClr>
          </a:solidFill>
          <a:latin typeface="+mj-lt"/>
          <a:ea typeface="+mn-ea"/>
          <a:cs typeface="+mn-cs"/>
        </a:defRPr>
      </a:lvl3pPr>
      <a:lvl4pPr marL="1600200" indent="-228600" algn="l" rtl="0" eaLnBrk="1" latinLnBrk="0" hangingPunct="1">
        <a:spcBef>
          <a:spcPct val="20000"/>
        </a:spcBef>
        <a:buFont typeface="Arial"/>
        <a:buChar char="–"/>
        <a:defRPr lang="hr-HR" sz="1800" kern="1200">
          <a:solidFill>
            <a:schemeClr val="accent6">
              <a:shade val="10000"/>
            </a:schemeClr>
          </a:solidFill>
          <a:latin typeface="+mj-lt"/>
          <a:ea typeface="+mn-ea"/>
          <a:cs typeface="+mn-cs"/>
        </a:defRPr>
      </a:lvl4pPr>
      <a:lvl5pPr marL="2057400" indent="-228600" algn="l" rtl="0" eaLnBrk="1" latinLnBrk="0" hangingPunct="1">
        <a:spcBef>
          <a:spcPct val="20000"/>
        </a:spcBef>
        <a:buFont typeface="Arial"/>
        <a:buChar char="»"/>
        <a:defRPr lang="hr-HR" sz="1800" kern="1200">
          <a:solidFill>
            <a:schemeClr val="accent6">
              <a:shade val="10000"/>
            </a:schemeClr>
          </a:solidFill>
          <a:latin typeface="+mj-lt"/>
          <a:ea typeface="+mn-ea"/>
          <a:cs typeface="+mn-cs"/>
        </a:defRPr>
      </a:lvl5pPr>
      <a:lvl6pPr marL="2514600" indent="-228600" algn="l" rtl="0" eaLnBrk="1" latinLnBrk="0" hangingPunct="1">
        <a:spcBef>
          <a:spcPct val="20000"/>
        </a:spcBef>
        <a:buFont typeface="Arial"/>
        <a:buChar char="•"/>
        <a:defRPr lang="hr-H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lang="hr-H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lang="hr-H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lang="hr-HR" sz="2000" kern="1200">
          <a:solidFill>
            <a:schemeClr val="tx1"/>
          </a:solidFill>
          <a:latin typeface="+mn-lt"/>
          <a:ea typeface="+mn-ea"/>
          <a:cs typeface="+mn-cs"/>
        </a:defRPr>
      </a:lvl9pPr>
    </p:bodyStyle>
    <p:otherStyle>
      <a:lvl1pPr marL="0" algn="l" rtl="0" eaLnBrk="1" latinLnBrk="0" hangingPunct="1">
        <a:defRPr lang="hr-HR" kern="1200">
          <a:solidFill>
            <a:schemeClr val="tx1"/>
          </a:solidFill>
          <a:latin typeface="+mn-lt"/>
          <a:ea typeface="+mn-ea"/>
          <a:cs typeface="+mn-cs"/>
        </a:defRPr>
      </a:lvl1pPr>
      <a:lvl2pPr marL="457200" algn="l" rtl="0" eaLnBrk="1" hangingPunct="1">
        <a:defRPr lang="hr-HR" kern="1200">
          <a:solidFill>
            <a:schemeClr val="tx1"/>
          </a:solidFill>
          <a:latin typeface="+mn-lt"/>
          <a:ea typeface="+mn-ea"/>
          <a:cs typeface="+mn-cs"/>
        </a:defRPr>
      </a:lvl2pPr>
      <a:lvl3pPr marL="914400" algn="l" rtl="0" eaLnBrk="1" hangingPunct="1">
        <a:defRPr lang="hr-HR" kern="1200">
          <a:solidFill>
            <a:schemeClr val="tx1"/>
          </a:solidFill>
          <a:latin typeface="+mn-lt"/>
          <a:ea typeface="+mn-ea"/>
          <a:cs typeface="+mn-cs"/>
        </a:defRPr>
      </a:lvl3pPr>
      <a:lvl4pPr marL="1371600" algn="l" rtl="0" eaLnBrk="1" hangingPunct="1">
        <a:defRPr lang="hr-HR" kern="1200">
          <a:solidFill>
            <a:schemeClr val="tx1"/>
          </a:solidFill>
          <a:latin typeface="+mn-lt"/>
          <a:ea typeface="+mn-ea"/>
          <a:cs typeface="+mn-cs"/>
        </a:defRPr>
      </a:lvl4pPr>
      <a:lvl5pPr marL="1828800" algn="l" rtl="0" eaLnBrk="1" hangingPunct="1">
        <a:defRPr lang="hr-HR" kern="1200">
          <a:solidFill>
            <a:schemeClr val="tx1"/>
          </a:solidFill>
          <a:latin typeface="+mn-lt"/>
          <a:ea typeface="+mn-ea"/>
          <a:cs typeface="+mn-cs"/>
        </a:defRPr>
      </a:lvl5pPr>
      <a:lvl6pPr marL="2286000" algn="l" rtl="0" eaLnBrk="1" hangingPunct="1">
        <a:defRPr lang="hr-HR" kern="1200">
          <a:solidFill>
            <a:schemeClr val="tx1"/>
          </a:solidFill>
          <a:latin typeface="+mn-lt"/>
          <a:ea typeface="+mn-ea"/>
          <a:cs typeface="+mn-cs"/>
        </a:defRPr>
      </a:lvl6pPr>
      <a:lvl7pPr marL="2743200" algn="l" rtl="0" eaLnBrk="1" hangingPunct="1">
        <a:defRPr lang="hr-HR" kern="1200">
          <a:solidFill>
            <a:schemeClr val="tx1"/>
          </a:solidFill>
          <a:latin typeface="+mn-lt"/>
          <a:ea typeface="+mn-ea"/>
          <a:cs typeface="+mn-cs"/>
        </a:defRPr>
      </a:lvl7pPr>
      <a:lvl8pPr marL="3200400" algn="l" rtl="0" eaLnBrk="1" hangingPunct="1">
        <a:defRPr lang="hr-HR" kern="1200">
          <a:solidFill>
            <a:schemeClr val="tx1"/>
          </a:solidFill>
          <a:latin typeface="+mn-lt"/>
          <a:ea typeface="+mn-ea"/>
          <a:cs typeface="+mn-cs"/>
        </a:defRPr>
      </a:lvl8pPr>
      <a:lvl9pPr marL="3657600" algn="l" rtl="0" eaLnBrk="1" hangingPunct="1">
        <a:defRPr lang="hr-H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Enes\Desktop\mekteb\SURA%20LEHEB%20%20%20UCITELJ%20%20%20UCENICI.mp4" TargetMode="External"/><Relationship Id="rId4" Type="http://schemas.openxmlformats.org/officeDocument/2006/relationships/hyperlink" Target="https://www.youtube.com/watch?v=ezYor3Y35sQ"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hr-HR" dirty="0" smtClean="0"/>
              <a:t>Sura el-leheb</a:t>
            </a:r>
            <a:endParaRPr lang="hr-HR" dirty="0"/>
          </a:p>
        </p:txBody>
      </p:sp>
      <p:sp>
        <p:nvSpPr>
          <p:cNvPr id="3" name="Rectangle 2"/>
          <p:cNvSpPr>
            <a:spLocks noGrp="1"/>
          </p:cNvSpPr>
          <p:nvPr>
            <p:ph type="subTitle" idx="1"/>
          </p:nvPr>
        </p:nvSpPr>
        <p:spPr/>
        <p:txBody>
          <a:bodyPr/>
          <a:lstStyle/>
          <a:p>
            <a:r>
              <a:rPr lang="hr-HR" dirty="0" smtClean="0"/>
              <a:t>12. Lekcija (mlađi)</a:t>
            </a:r>
            <a:endParaRPr lang="hr-HR" dirty="0"/>
          </a:p>
        </p:txBody>
      </p:sp>
      <p:sp>
        <p:nvSpPr>
          <p:cNvPr id="4" name="TextBox 3"/>
          <p:cNvSpPr txBox="1"/>
          <p:nvPr/>
        </p:nvSpPr>
        <p:spPr>
          <a:xfrm>
            <a:off x="5429256" y="4572008"/>
            <a:ext cx="2923621"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bs-Latn-BA" b="1" dirty="0" smtClean="0"/>
              <a:t>3. “On će zasigurno biti u Vatri sa ogromnim plamenovima.” </a:t>
            </a:r>
            <a:r>
              <a:rPr lang="bs-Latn-BA" dirty="0" smtClean="0"/>
              <a:t>Njega će okruživati vatra sa ogromnim plamenovima. Kažu Ebu Leheb – Leheb jeste plamen. Zašto je imao taj nadimak? Kažu jer je njegovo lice bilo blještavo, sijalo je. I kažu da je bio lijep u licu. I po tom plamenu spomenuo ga je Uzvišeni Allah u ovoj suri, odnosno obećao mu plamen na drugom svijetu. Bit će u plamenu i gorjeti. Osjetit će nesnosnu žestinu i bolnu patnju. Koža će mu gorjeti. Bit će okružen plamenom vatrom sa svih strana. </a:t>
            </a:r>
            <a:endParaRPr lang="bs-Latn-BA"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bs-Latn-BA" b="1" dirty="0" smtClean="0"/>
              <a:t>4. </a:t>
            </a:r>
            <a:r>
              <a:rPr lang="vi-VN" b="1" dirty="0" smtClean="0"/>
              <a:t>“i njegova žena će propasti također, ona koja je nosila granje”</a:t>
            </a:r>
            <a:r>
              <a:rPr lang="bs-Latn-BA" dirty="0" smtClean="0"/>
              <a:t> Kaže se da je ona skupljala i raznosila trnje po putu kojim je hodao Allahov Poslanik a.s.I ona će ući u Vatru. Zašto? Zato što je i ona, kao i njen muž, Ebu Leheb, uznemiravala Allahovog poslanika Muhammeda a.s. Posenilila je kada je zašla u pozne godine, ostarila i ostala bez razuma. Na dunjaluku je na takav način skončala, pa je odlazila i sakupljala drva, te ih donosila kući. I u toku tog skupljanja i donošenja drva je i umrla, udavila se konopcem koji je omotavala oko svoga vrata. </a:t>
            </a:r>
            <a:endParaRPr lang="bs-Latn-BA"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bs-Latn-BA" b="1" dirty="0" smtClean="0"/>
              <a:t>5. </a:t>
            </a:r>
            <a:r>
              <a:rPr lang="vi-VN" b="1" dirty="0" smtClean="0"/>
              <a:t>“O njenom vratu će biti uže od isukane ličine” </a:t>
            </a:r>
            <a:r>
              <a:rPr lang="vi-VN" dirty="0" smtClean="0"/>
              <a:t> – uže koje je ispleteno o njenom vratu, kao što je na njenom vratu na dunjaluku bilo takvo uže. Vezala bi ga i prebacivala preko svoga vrata i na taj način nosila bi granje na svojim leđima.</a:t>
            </a:r>
            <a:r>
              <a:rPr lang="bs-Latn-BA" dirty="0" smtClean="0"/>
              <a:t> imala vrijednu ogrlicu, da je nosila ogrlicu od skupocjenih dragulja, pa kada je Allahov Poslanik a.s. pozvao svoju bližnju rodbinu, svoje amidže i Ebu Leheba, njenog muža, da je došla i ona, i kada je čula čemu poziva Allahov poslanik Muhammed a.s. zaklela se Latom i Uzzaom i rekla da će ona prodati svoju dragocjenu ogrlicu i iskoristiti taj imetak za uznemiravanje Vjerovjesnika, sallallahu alejhi ve sellem, pa joj je Uzvišeni Allah obećao na Sudnjem danu takvu ogrlicu od vatre. </a:t>
            </a:r>
            <a:endParaRPr lang="bs-Latn-BA"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Učimo zajedno suru El leheb</a:t>
            </a:r>
            <a:endParaRPr lang="bs-Latn-BA" dirty="0"/>
          </a:p>
        </p:txBody>
      </p:sp>
      <p:pic>
        <p:nvPicPr>
          <p:cNvPr id="4" name="SURA LEHEB   UCITELJ   UCENICI.mp4">
            <a:hlinkClick r:id="" action="ppaction://media"/>
          </p:cNvPr>
          <p:cNvPicPr>
            <a:picLocks noGrp="1" noRot="1" noChangeAspect="1"/>
          </p:cNvPicPr>
          <p:nvPr>
            <p:ph idx="1"/>
            <a:videoFile r:link="rId1"/>
          </p:nvPr>
        </p:nvPicPr>
        <p:blipFill>
          <a:blip r:embed="rId3"/>
          <a:stretch>
            <a:fillRect/>
          </a:stretch>
        </p:blipFill>
        <p:spPr>
          <a:xfrm>
            <a:off x="857224" y="1857364"/>
            <a:ext cx="7286676" cy="3286148"/>
          </a:xfrm>
          <a:prstGeom prst="rect">
            <a:avLst/>
          </a:prstGeom>
        </p:spPr>
      </p:pic>
      <p:sp>
        <p:nvSpPr>
          <p:cNvPr id="5" name="TextBox 4"/>
          <p:cNvSpPr txBox="1"/>
          <p:nvPr/>
        </p:nvSpPr>
        <p:spPr>
          <a:xfrm>
            <a:off x="1285852" y="5715016"/>
            <a:ext cx="5988691" cy="369332"/>
          </a:xfrm>
          <a:prstGeom prst="rect">
            <a:avLst/>
          </a:prstGeom>
          <a:noFill/>
        </p:spPr>
        <p:txBody>
          <a:bodyPr wrap="none" rtlCol="0">
            <a:spAutoFit/>
          </a:bodyPr>
          <a:lstStyle/>
          <a:p>
            <a:r>
              <a:rPr lang="bs-Latn-BA" dirty="0" smtClean="0"/>
              <a:t>Online link: </a:t>
            </a:r>
            <a:r>
              <a:rPr lang="bs-Latn-BA" dirty="0" smtClean="0">
                <a:hlinkClick r:id="rId4"/>
              </a:rPr>
              <a:t>https://www.youtube.com/watch?v=ezYor3Y35sQ</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777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43182"/>
            <a:ext cx="7772400" cy="1362075"/>
          </a:xfrm>
        </p:spPr>
        <p:txBody>
          <a:bodyPr>
            <a:normAutofit/>
          </a:bodyPr>
          <a:lstStyle/>
          <a:p>
            <a:pPr algn="ctr"/>
            <a:r>
              <a:rPr lang="bs-Latn-BA" sz="6000" dirty="0" smtClean="0"/>
              <a:t>Hvala na pažnji!!!</a:t>
            </a:r>
            <a:endParaRPr lang="bs-Latn-BA" sz="60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Opće karakteristike</a:t>
            </a:r>
            <a:endParaRPr lang="bs-Latn-BA" dirty="0"/>
          </a:p>
        </p:txBody>
      </p:sp>
      <p:sp>
        <p:nvSpPr>
          <p:cNvPr id="3" name="Content Placeholder 2"/>
          <p:cNvSpPr>
            <a:spLocks noGrp="1"/>
          </p:cNvSpPr>
          <p:nvPr>
            <p:ph idx="1"/>
          </p:nvPr>
        </p:nvSpPr>
        <p:spPr/>
        <p:txBody>
          <a:bodyPr/>
          <a:lstStyle/>
          <a:p>
            <a:r>
              <a:rPr lang="bs-Latn-BA" dirty="0" smtClean="0"/>
              <a:t>111. sura u Kur’anu</a:t>
            </a:r>
          </a:p>
          <a:p>
            <a:r>
              <a:rPr lang="bs-Latn-BA" dirty="0" smtClean="0"/>
              <a:t>Ima 5 ajeta, 20 riječi i 77 harfova</a:t>
            </a:r>
          </a:p>
          <a:p>
            <a:r>
              <a:rPr lang="bs-Latn-BA" dirty="0" smtClean="0"/>
              <a:t>6. po redu objavljena sura</a:t>
            </a:r>
          </a:p>
          <a:p>
            <a:r>
              <a:rPr lang="bs-Latn-BA" dirty="0" smtClean="0"/>
              <a:t>Objavljena u Mekki</a:t>
            </a:r>
          </a:p>
          <a:p>
            <a:r>
              <a:rPr lang="bs-Latn-BA" dirty="0" smtClean="0"/>
              <a:t>Ova sura govori o Ebu Lehebu</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Imena sure El-lEHEB</a:t>
            </a:r>
            <a:endParaRPr lang="bs-Latn-BA" dirty="0"/>
          </a:p>
        </p:txBody>
      </p:sp>
      <p:sp>
        <p:nvSpPr>
          <p:cNvPr id="3" name="Content Placeholder 2"/>
          <p:cNvSpPr>
            <a:spLocks noGrp="1"/>
          </p:cNvSpPr>
          <p:nvPr>
            <p:ph idx="1"/>
          </p:nvPr>
        </p:nvSpPr>
        <p:spPr/>
        <p:txBody>
          <a:bodyPr/>
          <a:lstStyle/>
          <a:p>
            <a:r>
              <a:rPr lang="bs-Latn-BA" dirty="0" smtClean="0"/>
              <a:t>Mesed – uže ili ogrlica oko vrata</a:t>
            </a:r>
          </a:p>
          <a:p>
            <a:r>
              <a:rPr lang="bs-Latn-BA" dirty="0" smtClean="0"/>
              <a:t>Tebbet </a:t>
            </a:r>
          </a:p>
          <a:p>
            <a:r>
              <a:rPr lang="bs-Latn-BA" dirty="0" smtClean="0"/>
              <a:t>Leheb </a:t>
            </a:r>
          </a:p>
          <a:p>
            <a:r>
              <a:rPr lang="bs-Latn-BA" dirty="0" smtClean="0"/>
              <a:t>Ma kane min Ebi Leheb – Šta je bilo od Ebu Leheba</a:t>
            </a:r>
          </a:p>
          <a:p>
            <a:r>
              <a:rPr lang="bs-Latn-BA" dirty="0" smtClean="0"/>
              <a:t>Tebbet jeda Ebi Leheb</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Povod objave</a:t>
            </a:r>
            <a:endParaRPr lang="bs-Latn-BA" dirty="0"/>
          </a:p>
        </p:txBody>
      </p:sp>
      <p:sp>
        <p:nvSpPr>
          <p:cNvPr id="3" name="Content Placeholder 2"/>
          <p:cNvSpPr>
            <a:spLocks noGrp="1"/>
          </p:cNvSpPr>
          <p:nvPr>
            <p:ph idx="1"/>
          </p:nvPr>
        </p:nvSpPr>
        <p:spPr/>
        <p:txBody>
          <a:bodyPr>
            <a:normAutofit lnSpcReduction="10000"/>
          </a:bodyPr>
          <a:lstStyle/>
          <a:p>
            <a:r>
              <a:rPr lang="bs-Latn-BA" dirty="0" smtClean="0"/>
              <a:t>Vjerovjesnik a.s. </a:t>
            </a:r>
            <a:r>
              <a:rPr lang="bs-Latn-BA" dirty="0" smtClean="0"/>
              <a:t>j</a:t>
            </a:r>
            <a:r>
              <a:rPr lang="bs-Latn-BA" dirty="0" smtClean="0"/>
              <a:t>e izašao </a:t>
            </a:r>
            <a:r>
              <a:rPr lang="bs-Latn-BA" dirty="0" smtClean="0"/>
              <a:t>jednog jutra u Bathu (dolinu Meke), popeo se na brdo i počeo dozivati. Oko njega su se okupili Kurejševići, pa im je rekao: “Šta mislite, kad bih vam rekao da će vas neprijatelj, jutros ili večeras, napasti, da li biste mi povjerovali?” ”Bismo”, odgovorili su. “Ja vas onda, samo, prije teške patnje opominjem”, rekao je. Na to je Ebu Leheb rekao: “Propao dabogda, zar si nas zbog toga skupio?” Na ovo je Allah objavio: </a:t>
            </a:r>
            <a:r>
              <a:rPr lang="bs-Latn-BA" b="1" dirty="0" smtClean="0"/>
              <a:t>“Neka propadne Ebu Leheb, i propao je!”,</a:t>
            </a:r>
            <a:r>
              <a:rPr lang="bs-Latn-BA" dirty="0" smtClean="0"/>
              <a:t> tj. propao i uzalud mu trud i nastojanje bili.</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Osnovne napomene o Ebu Lehebu</a:t>
            </a:r>
            <a:endParaRPr lang="bs-Latn-BA" dirty="0"/>
          </a:p>
        </p:txBody>
      </p:sp>
      <p:sp>
        <p:nvSpPr>
          <p:cNvPr id="3" name="Content Placeholder 2"/>
          <p:cNvSpPr>
            <a:spLocks noGrp="1"/>
          </p:cNvSpPr>
          <p:nvPr>
            <p:ph idx="1"/>
          </p:nvPr>
        </p:nvSpPr>
        <p:spPr/>
        <p:txBody>
          <a:bodyPr/>
          <a:lstStyle/>
          <a:p>
            <a:r>
              <a:rPr lang="bs-Latn-BA" dirty="0" smtClean="0"/>
              <a:t>Ebu Leheb je bio amidža Poslanika</a:t>
            </a:r>
          </a:p>
          <a:p>
            <a:r>
              <a:rPr lang="bs-Latn-BA" dirty="0" smtClean="0"/>
              <a:t>Najveći neprijatelj Poslanika</a:t>
            </a:r>
          </a:p>
          <a:p>
            <a:r>
              <a:rPr lang="bs-Latn-BA" dirty="0" smtClean="0"/>
              <a:t>Zvali su ga Ebu Leheb zbog boje njegovog lica</a:t>
            </a:r>
          </a:p>
          <a:p>
            <a:r>
              <a:rPr lang="bs-Latn-BA" dirty="0" smtClean="0"/>
              <a:t>Ebu Leheb je umro nakon bitke na Bedru</a:t>
            </a:r>
          </a:p>
          <a:p>
            <a:r>
              <a:rPr lang="bs-Latn-BA" dirty="0" smtClean="0"/>
              <a:t>Umro je od rane, koju je zadobio od udarca kolcem, i neke zarazne bolesti</a:t>
            </a:r>
          </a:p>
          <a:p>
            <a:pPr>
              <a:buNone/>
            </a:pP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Sura el leheb</a:t>
            </a:r>
            <a:endParaRPr lang="bs-Latn-BA" dirty="0"/>
          </a:p>
        </p:txBody>
      </p:sp>
      <p:sp>
        <p:nvSpPr>
          <p:cNvPr id="3" name="Content Placeholder 2"/>
          <p:cNvSpPr>
            <a:spLocks noGrp="1"/>
          </p:cNvSpPr>
          <p:nvPr>
            <p:ph idx="1"/>
          </p:nvPr>
        </p:nvSpPr>
        <p:spPr/>
        <p:txBody>
          <a:bodyPr/>
          <a:lstStyle/>
          <a:p>
            <a:r>
              <a:rPr lang="bs-Latn-BA" dirty="0" smtClean="0"/>
              <a:t>BISMILLĀHI-R-RAHMĀNI-R-RAHĪM</a:t>
            </a:r>
          </a:p>
          <a:p>
            <a:pPr marL="514350" indent="-514350">
              <a:buFont typeface="+mj-lt"/>
              <a:buAutoNum type="arabicPeriod"/>
            </a:pPr>
            <a:r>
              <a:rPr lang="bs-Latn-BA" b="1" dirty="0" smtClean="0"/>
              <a:t>TEBBET JEDĀ EBĪ LEHEBIV-VE TEBB</a:t>
            </a:r>
          </a:p>
          <a:p>
            <a:pPr marL="514350" indent="-514350">
              <a:buFont typeface="+mj-lt"/>
              <a:buAutoNum type="arabicPeriod"/>
            </a:pPr>
            <a:r>
              <a:rPr lang="bs-Latn-BA" b="1" dirty="0" smtClean="0"/>
              <a:t>MĀ AGNĀ ‘ANHU MĀLUHŪ VE MĀ KESEB</a:t>
            </a:r>
          </a:p>
          <a:p>
            <a:pPr marL="514350" indent="-514350">
              <a:buFont typeface="+mj-lt"/>
              <a:buAutoNum type="arabicPeriod"/>
            </a:pPr>
            <a:r>
              <a:rPr lang="bs-Latn-BA" b="1" dirty="0" smtClean="0"/>
              <a:t>SEJASLĀ NĀREN ZĀTE LEHEB</a:t>
            </a:r>
          </a:p>
          <a:p>
            <a:pPr marL="514350" indent="-514350">
              <a:buFont typeface="+mj-lt"/>
              <a:buAutoNum type="arabicPeriod"/>
            </a:pPr>
            <a:r>
              <a:rPr lang="bs-Latn-BA" b="1" dirty="0" smtClean="0"/>
              <a:t>VEMRE’ETUHŪ HAMMĀLETE-L-HATAB</a:t>
            </a:r>
          </a:p>
          <a:p>
            <a:pPr marL="514350" indent="-514350">
              <a:buFont typeface="+mj-lt"/>
              <a:buAutoNum type="arabicPeriod"/>
            </a:pPr>
            <a:r>
              <a:rPr lang="bs-Latn-BA" b="1" dirty="0" smtClean="0"/>
              <a:t>FĪ DŽĪDIHĀ HABLUM-MIM-MESED</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Prijevod sure el leheb</a:t>
            </a:r>
            <a:endParaRPr lang="bs-Latn-BA" dirty="0"/>
          </a:p>
        </p:txBody>
      </p:sp>
      <p:sp>
        <p:nvSpPr>
          <p:cNvPr id="3" name="Content Placeholder 2"/>
          <p:cNvSpPr>
            <a:spLocks noGrp="1"/>
          </p:cNvSpPr>
          <p:nvPr>
            <p:ph idx="1"/>
          </p:nvPr>
        </p:nvSpPr>
        <p:spPr/>
        <p:txBody>
          <a:bodyPr/>
          <a:lstStyle/>
          <a:p>
            <a:r>
              <a:rPr lang="fi-FI" dirty="0" smtClean="0"/>
              <a:t>U IME ALLAHA, MILOSTIVOG, SAMILOSNOG</a:t>
            </a:r>
          </a:p>
          <a:p>
            <a:pPr marL="514350" indent="-514350">
              <a:buFont typeface="+mj-lt"/>
              <a:buAutoNum type="arabicPeriod"/>
            </a:pPr>
            <a:r>
              <a:rPr lang="pl-PL" b="1" dirty="0" smtClean="0"/>
              <a:t>NEKA PROPADNE EBU LEHEB I PROPAO JE,</a:t>
            </a:r>
          </a:p>
          <a:p>
            <a:pPr marL="514350" indent="-514350">
              <a:buFont typeface="+mj-lt"/>
              <a:buAutoNum type="arabicPeriod"/>
            </a:pPr>
            <a:r>
              <a:rPr lang="pl-PL" b="1" dirty="0" smtClean="0"/>
              <a:t>NEĆE MU BITI OD KORISTI BLAGO NJEGOVO, A NI ONO ŠTO JE STEKAO,</a:t>
            </a:r>
          </a:p>
          <a:p>
            <a:pPr marL="514350" indent="-514350">
              <a:buFont typeface="+mj-lt"/>
              <a:buAutoNum type="arabicPeriod"/>
            </a:pPr>
            <a:r>
              <a:rPr lang="bs-Latn-BA" b="1" dirty="0" smtClean="0"/>
              <a:t>UĆI ĆE ON SIGURNO U VATRU RASPLAMSALU,</a:t>
            </a:r>
          </a:p>
          <a:p>
            <a:pPr marL="514350" indent="-514350">
              <a:buFont typeface="+mj-lt"/>
              <a:buAutoNum type="arabicPeriod"/>
            </a:pPr>
            <a:r>
              <a:rPr lang="pl-PL" b="1" dirty="0" smtClean="0"/>
              <a:t>I ŽENA NJEGOVA KOJA SPLETKARI;</a:t>
            </a:r>
          </a:p>
          <a:p>
            <a:pPr marL="514350" indent="-514350">
              <a:buFont typeface="+mj-lt"/>
              <a:buAutoNum type="arabicPeriod"/>
            </a:pPr>
            <a:r>
              <a:rPr lang="pl-PL" b="1" dirty="0" smtClean="0"/>
              <a:t>O VRATU NJENOM BIĆE UŽE OD LIČINE USUKANE.</a:t>
            </a:r>
            <a:endParaRPr lang="bs-Latn-BA"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Tumačenje sure el leheb</a:t>
            </a:r>
            <a:endParaRPr lang="bs-Latn-BA" dirty="0"/>
          </a:p>
        </p:txBody>
      </p:sp>
      <p:sp>
        <p:nvSpPr>
          <p:cNvPr id="3" name="Content Placeholder 2"/>
          <p:cNvSpPr>
            <a:spLocks noGrp="1"/>
          </p:cNvSpPr>
          <p:nvPr>
            <p:ph idx="1"/>
          </p:nvPr>
        </p:nvSpPr>
        <p:spPr/>
        <p:txBody>
          <a:bodyPr/>
          <a:lstStyle/>
          <a:p>
            <a:pPr>
              <a:buNone/>
            </a:pPr>
            <a:r>
              <a:rPr lang="bs-Latn-BA" dirty="0" smtClean="0"/>
              <a:t>1. Uzvišeni Allah kaže: </a:t>
            </a:r>
            <a:r>
              <a:rPr lang="bs-Latn-BA" b="1" dirty="0" smtClean="0"/>
              <a:t>“Dabogda propao Ebu Leheb, i propao je!” </a:t>
            </a:r>
            <a:r>
              <a:rPr lang="bs-Latn-BA" dirty="0" smtClean="0"/>
              <a:t>I doista, on je na dunjaluku propao. Kaže se da je umro u teškim mukama, da je bolovao od bolesti od koje mu se raspadalo tijelo i, na kraju, kada je umro, tri dana mu se nisu mogli približiti, nisu ga mogli okupati i dostojanstveno, kako dolikuje čovjeku, spustiti ga u kabur i zakopati ga, već su iz daljine sipali na njega vodu i sa štapovima su ga gurnuli u jamu. Na takav je način skončao Ebu Leheb.</a:t>
            </a:r>
            <a:endParaRPr lang="bs-Latn-BA"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bs-Latn-BA" b="1" dirty="0" smtClean="0"/>
              <a:t>2. </a:t>
            </a:r>
            <a:r>
              <a:rPr lang="vi-VN" b="1" dirty="0" smtClean="0"/>
              <a:t>“Ništa mu neće koristiti imetak i ono što je stekao.” </a:t>
            </a:r>
            <a:r>
              <a:rPr lang="bs-Latn-BA" dirty="0" smtClean="0"/>
              <a:t>Poticao je iz ugledne i bogateporodice. </a:t>
            </a:r>
            <a:r>
              <a:rPr lang="vi-VN" dirty="0" smtClean="0"/>
              <a:t>Kada je Allahov Poslanik</a:t>
            </a:r>
            <a:r>
              <a:rPr lang="bs-Latn-BA" dirty="0" smtClean="0"/>
              <a:t> a.s.</a:t>
            </a:r>
            <a:r>
              <a:rPr lang="vi-VN" dirty="0" smtClean="0"/>
              <a:t> pozivao svoje bližnje, svoje amidže i ostale u islam i ustrajavao u tome, kaže se da je njegov amidža Ebu Leheb rekao: “Ako je doista istina ovo čemu poziva moj bratić, ako je doista istina ovo čemu poziva Muhammed, onda ako to i bude na drugome svijetu ahiretu, ako bude presuđeno meni da ja stradam, ja ću se otkupiti svojim imetkom, onim što sam stekao, onim što imam.”</a:t>
            </a:r>
            <a:r>
              <a:rPr lang="bs-Latn-BA" dirty="0" smtClean="0"/>
              <a:t> </a:t>
            </a:r>
            <a:endParaRPr lang="bs-Latn-BA"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f10165960">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E47E7E"/>
      </a:hlink>
      <a:folHlink>
        <a:srgbClr val="C84447"/>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accent3"/>
        </a:solidFill>
        <a:ln w="25400" cap="rnd" cmpd="sng" algn="ctr">
          <a:noFill/>
          <a:prstDash val="solid"/>
        </a:ln>
        <a:effectLst/>
      </a:spPr>
      <a:bodyPr rtlCol="0" anchor="ctr"/>
      <a:lstStyle>
        <a:defPPr algn="ctr">
          <a:defRPr/>
        </a:defPPr>
      </a:lstStyle>
      <a:style>
        <a:lnRef idx="2">
          <a:schemeClr val="accent1"/>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CE6EEBCA2A20434687F63529BC62C70C0400B49D3FDEBF6E5C4BBABD28DFF7A72F5A" ma:contentTypeVersion="54" ma:contentTypeDescription="Create a new document." ma:contentTypeScope="" ma:versionID="58ff7075f9734c70ab641fcf680773ae">
  <xsd:schema xmlns:xsd="http://www.w3.org/2001/XMLSchema" xmlns:xs="http://www.w3.org/2001/XMLSchema" xmlns:p="http://schemas.microsoft.com/office/2006/metadata/properties" xmlns:ns2="8badc642-15f9-493b-af2e-800910d66b6f" targetNamespace="http://schemas.microsoft.com/office/2006/metadata/properties" ma:root="true" ma:fieldsID="de94c5732a8b162287d2446f6e1438f1" ns2:_="">
    <xsd:import namespace="8badc642-15f9-493b-af2e-800910d66b6f"/>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dc642-15f9-493b-af2e-800910d66b6f"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069000a1-ebd1-4561-a409-e2a811eea2fe}"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242CDFB2-E9AA-41D4-B020-0C08EC68947A}" ma:internalName="CSXSubmissionMarket" ma:readOnly="false" ma:showField="MarketName" ma:web="8badc642-15f9-493b-af2e-800910d66b6f">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92edc058-e423-4792-9b61-e659cfc9195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CE75894-05D9-4C45-93AB-724995D6B13E}" ma:internalName="InProjectListLookup" ma:readOnly="true" ma:showField="InProjectLis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b682b718-e217-497b-9c91-6b2604332d21}"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CE75894-05D9-4C45-93AB-724995D6B13E}" ma:internalName="LastCompleteVersionLookup" ma:readOnly="true" ma:showField="LastComplete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CE75894-05D9-4C45-93AB-724995D6B13E}" ma:internalName="LastPreviewErrorLookup" ma:readOnly="true" ma:showField="LastPreviewError"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CE75894-05D9-4C45-93AB-724995D6B13E}" ma:internalName="LastPreviewResultLookup" ma:readOnly="true" ma:showField="LastPreviewResul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CE75894-05D9-4C45-93AB-724995D6B13E}" ma:internalName="LastPreviewAttemptDateLookup" ma:readOnly="true" ma:showField="LastPreviewAttemptDat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CE75894-05D9-4C45-93AB-724995D6B13E}" ma:internalName="LastPreviewedByLookup" ma:readOnly="true" ma:showField="LastPreviewedBy"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CE75894-05D9-4C45-93AB-724995D6B13E}" ma:internalName="LastPreviewTimeLookup" ma:readOnly="true" ma:showField="LastPreviewTi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CE75894-05D9-4C45-93AB-724995D6B13E}" ma:internalName="LastPreviewVersionLookup" ma:readOnly="true" ma:showField="LastPreview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CE75894-05D9-4C45-93AB-724995D6B13E}" ma:internalName="LastPublishErrorLookup" ma:readOnly="true" ma:showField="LastPublishError"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CE75894-05D9-4C45-93AB-724995D6B13E}" ma:internalName="LastPublishResultLookup" ma:readOnly="true" ma:showField="LastPublishResult"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CE75894-05D9-4C45-93AB-724995D6B13E}" ma:internalName="LastPublishAttemptDateLookup" ma:readOnly="true" ma:showField="LastPublishAttemptDat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CE75894-05D9-4C45-93AB-724995D6B13E}" ma:internalName="LastPublishedByLookup" ma:readOnly="true" ma:showField="LastPublishedBy"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CE75894-05D9-4C45-93AB-724995D6B13E}" ma:internalName="LastPublishTimeLookup" ma:readOnly="true" ma:showField="LastPublishTi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CE75894-05D9-4C45-93AB-724995D6B13E}" ma:internalName="LastPublishVersionLookup" ma:readOnly="true" ma:showField="LastPublishVersion"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40AED7CC-D31B-4E42-956F-872B0282B0E2}" ma:internalName="LocLastLocAttemptVersionLookup" ma:readOnly="false" ma:showField="LastLocAttemptVersion" ma:web="8badc642-15f9-493b-af2e-800910d66b6f">
      <xsd:simpleType>
        <xsd:restriction base="dms:Lookup"/>
      </xsd:simpleType>
    </xsd:element>
    <xsd:element name="LocLastLocAttemptVersionTypeLookup" ma:index="71" nillable="true" ma:displayName="Loc Last Loc Attempt Version Type" ma:default="" ma:list="{40AED7CC-D31B-4E42-956F-872B0282B0E2}" ma:internalName="LocLastLocAttemptVersionTypeLookup" ma:readOnly="true" ma:showField="LastLocAttemptVersionType" ma:web="8badc642-15f9-493b-af2e-800910d66b6f">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40AED7CC-D31B-4E42-956F-872B0282B0E2}" ma:internalName="LocNewPublishedVersionLookup" ma:readOnly="true" ma:showField="NewPublishedVersion" ma:web="8badc642-15f9-493b-af2e-800910d66b6f">
      <xsd:simpleType>
        <xsd:restriction base="dms:Lookup"/>
      </xsd:simpleType>
    </xsd:element>
    <xsd:element name="LocOverallHandbackStatusLookup" ma:index="75" nillable="true" ma:displayName="Loc Overall Handback Status" ma:default="" ma:list="{40AED7CC-D31B-4E42-956F-872B0282B0E2}" ma:internalName="LocOverallHandbackStatusLookup" ma:readOnly="true" ma:showField="OverallHandbackStatus" ma:web="8badc642-15f9-493b-af2e-800910d66b6f">
      <xsd:simpleType>
        <xsd:restriction base="dms:Lookup"/>
      </xsd:simpleType>
    </xsd:element>
    <xsd:element name="LocOverallLocStatusLookup" ma:index="76" nillable="true" ma:displayName="Loc Overall Localize Status" ma:default="" ma:list="{40AED7CC-D31B-4E42-956F-872B0282B0E2}" ma:internalName="LocOverallLocStatusLookup" ma:readOnly="true" ma:showField="OverallLocStatus" ma:web="8badc642-15f9-493b-af2e-800910d66b6f">
      <xsd:simpleType>
        <xsd:restriction base="dms:Lookup"/>
      </xsd:simpleType>
    </xsd:element>
    <xsd:element name="LocOverallPreviewStatusLookup" ma:index="77" nillable="true" ma:displayName="Loc Overall Preview Status" ma:default="" ma:list="{40AED7CC-D31B-4E42-956F-872B0282B0E2}" ma:internalName="LocOverallPreviewStatusLookup" ma:readOnly="true" ma:showField="OverallPreviewStatus" ma:web="8badc642-15f9-493b-af2e-800910d66b6f">
      <xsd:simpleType>
        <xsd:restriction base="dms:Lookup"/>
      </xsd:simpleType>
    </xsd:element>
    <xsd:element name="LocOverallPublishStatusLookup" ma:index="78" nillable="true" ma:displayName="Loc Overall Publish Status" ma:default="" ma:list="{40AED7CC-D31B-4E42-956F-872B0282B0E2}" ma:internalName="LocOverallPublishStatusLookup" ma:readOnly="true" ma:showField="OverallPublishStatus" ma:web="8badc642-15f9-493b-af2e-800910d66b6f">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40AED7CC-D31B-4E42-956F-872B0282B0E2}" ma:internalName="LocProcessedForHandoffsLookup" ma:readOnly="true" ma:showField="ProcessedForHandoffs" ma:web="8badc642-15f9-493b-af2e-800910d66b6f">
      <xsd:simpleType>
        <xsd:restriction base="dms:Lookup"/>
      </xsd:simpleType>
    </xsd:element>
    <xsd:element name="LocProcessedForMarketsLookup" ma:index="81" nillable="true" ma:displayName="Loc Processed For Markets" ma:default="" ma:list="{40AED7CC-D31B-4E42-956F-872B0282B0E2}" ma:internalName="LocProcessedForMarketsLookup" ma:readOnly="true" ma:showField="ProcessedForMarkets" ma:web="8badc642-15f9-493b-af2e-800910d66b6f">
      <xsd:simpleType>
        <xsd:restriction base="dms:Lookup"/>
      </xsd:simpleType>
    </xsd:element>
    <xsd:element name="LocPublishedDependentAssetsLookup" ma:index="82" nillable="true" ma:displayName="Loc Published Dependent Assets" ma:default="" ma:list="{40AED7CC-D31B-4E42-956F-872B0282B0E2}" ma:internalName="LocPublishedDependentAssetsLookup" ma:readOnly="true" ma:showField="PublishedDependentAssets" ma:web="8badc642-15f9-493b-af2e-800910d66b6f">
      <xsd:simpleType>
        <xsd:restriction base="dms:Lookup"/>
      </xsd:simpleType>
    </xsd:element>
    <xsd:element name="LocPublishedLinkedAssetsLookup" ma:index="83" nillable="true" ma:displayName="Loc Published Linked Assets" ma:default="" ma:list="{40AED7CC-D31B-4E42-956F-872B0282B0E2}" ma:internalName="LocPublishedLinkedAssetsLookup" ma:readOnly="true" ma:showField="PublishedLinkedAssets" ma:web="8badc642-15f9-493b-af2e-800910d66b6f">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6961b3df-62bf-4d6c-9143-bdeee396cb75}"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242CDFB2-E9AA-41D4-B020-0C08EC68947A}" ma:internalName="Markets" ma:readOnly="false" ma:showField="MarketName"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CE75894-05D9-4C45-93AB-724995D6B13E}" ma:internalName="NumOfRatingsLookup" ma:readOnly="true" ma:showField="NumOfRatings"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CE75894-05D9-4C45-93AB-724995D6B13E}" ma:internalName="PublishStatusLookup" ma:readOnly="false" ma:showField="PublishStatus"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6b87052-c4fe-45e6-97bd-ce59e177822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63442d1a-70a6-4e69-9f2c-62ec59343502}" ma:internalName="TaxCatchAll" ma:showField="CatchAllData"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63442d1a-70a6-4e69-9f2c-62ec59343502}" ma:internalName="TaxCatchAllLabel" ma:readOnly="true" ma:showField="CatchAllDataLabel" ma:web="8badc642-15f9-493b-af2e-800910d66b6f">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8badc642-15f9-493b-af2e-800910d66b6f">english</DirectSourceMarket>
    <MarketSpecific xmlns="8badc642-15f9-493b-af2e-800910d66b6f" xsi:nil="true"/>
    <ApprovalStatus xmlns="8badc642-15f9-493b-af2e-800910d66b6f">InProgress</ApprovalStatus>
    <PrimaryImageGen xmlns="8badc642-15f9-493b-af2e-800910d66b6f">true</PrimaryImageGen>
    <ThumbnailAssetId xmlns="8badc642-15f9-493b-af2e-800910d66b6f" xsi:nil="true"/>
    <NumericId xmlns="8badc642-15f9-493b-af2e-800910d66b6f">-1</NumericId>
    <TPFriendlyName xmlns="8badc642-15f9-493b-af2e-800910d66b6f">Presentation for report on country</TPFriendlyName>
    <BusinessGroup xmlns="8badc642-15f9-493b-af2e-800910d66b6f" xsi:nil="true"/>
    <APEditor xmlns="8badc642-15f9-493b-af2e-800910d66b6f">
      <UserInfo>
        <DisplayName>REDMOND\v-luannv</DisplayName>
        <AccountId>86</AccountId>
        <AccountType/>
      </UserInfo>
    </APEditor>
    <SourceTitle xmlns="8badc642-15f9-493b-af2e-800910d66b6f">Presentation for report on country</SourceTitle>
    <OpenTemplate xmlns="8badc642-15f9-493b-af2e-800910d66b6f">true</OpenTemplate>
    <UALocComments xmlns="8badc642-15f9-493b-af2e-800910d66b6f" xsi:nil="true"/>
    <ParentAssetId xmlns="8badc642-15f9-493b-af2e-800910d66b6f" xsi:nil="true"/>
    <IntlLangReviewDate xmlns="8badc642-15f9-493b-af2e-800910d66b6f" xsi:nil="true"/>
    <PublishStatusLookup xmlns="8badc642-15f9-493b-af2e-800910d66b6f">
      <Value>46460</Value>
      <Value>209463</Value>
    </PublishStatusLookup>
    <LastPublishResultLookup xmlns="8badc642-15f9-493b-af2e-800910d66b6f" xsi:nil="true"/>
    <MachineTranslated xmlns="8badc642-15f9-493b-af2e-800910d66b6f">false</MachineTranslated>
    <OriginalSourceMarket xmlns="8badc642-15f9-493b-af2e-800910d66b6f">english</OriginalSourceMarket>
    <TPInstallLocation xmlns="8badc642-15f9-493b-af2e-800910d66b6f">{My Templates}</TPInstallLocation>
    <APDescription xmlns="8badc642-15f9-493b-af2e-800910d66b6f" xsi:nil="true"/>
    <ContentItem xmlns="8badc642-15f9-493b-af2e-800910d66b6f" xsi:nil="true"/>
    <ClipArtFilename xmlns="8badc642-15f9-493b-af2e-800910d66b6f" xsi:nil="true"/>
    <EditorialStatus xmlns="8badc642-15f9-493b-af2e-800910d66b6f" xsi:nil="true"/>
    <PublishTargets xmlns="8badc642-15f9-493b-af2e-800910d66b6f">OfficeOnline</PublishTargets>
    <TPLaunchHelpLinkType xmlns="8badc642-15f9-493b-af2e-800910d66b6f">Template</TPLaunchHelpLinkType>
    <TimesCloned xmlns="8badc642-15f9-493b-af2e-800910d66b6f" xsi:nil="true"/>
    <LastModifiedDateTime xmlns="8badc642-15f9-493b-af2e-800910d66b6f" xsi:nil="true"/>
    <Provider xmlns="8badc642-15f9-493b-af2e-800910d66b6f">EY006220130</Provider>
    <AcquiredFrom xmlns="8badc642-15f9-493b-af2e-800910d66b6f" xsi:nil="true"/>
    <AssetStart xmlns="8badc642-15f9-493b-af2e-800910d66b6f">2009-01-02T00:00:00+00:00</AssetStart>
    <LastHandOff xmlns="8badc642-15f9-493b-af2e-800910d66b6f" xsi:nil="true"/>
    <TPClientViewer xmlns="8badc642-15f9-493b-af2e-800910d66b6f">Microsoft Office PowerPoint</TPClientViewer>
    <ArtSampleDocs xmlns="8badc642-15f9-493b-af2e-800910d66b6f" xsi:nil="true"/>
    <UACurrentWords xmlns="8badc642-15f9-493b-af2e-800910d66b6f">0</UACurrentWords>
    <UALocRecommendation xmlns="8badc642-15f9-493b-af2e-800910d66b6f">Localize</UALocRecommendation>
    <IsDeleted xmlns="8badc642-15f9-493b-af2e-800910d66b6f">false</IsDeleted>
    <ShowIn xmlns="8badc642-15f9-493b-af2e-800910d66b6f" xsi:nil="true"/>
    <UANotes xmlns="8badc642-15f9-493b-af2e-800910d66b6f">online only</UANotes>
    <TemplateStatus xmlns="8badc642-15f9-493b-af2e-800910d66b6f" xsi:nil="true"/>
    <VoteCount xmlns="8badc642-15f9-493b-af2e-800910d66b6f" xsi:nil="true"/>
    <CSXHash xmlns="8badc642-15f9-493b-af2e-800910d66b6f" xsi:nil="true"/>
    <DSATActionTaken xmlns="8badc642-15f9-493b-af2e-800910d66b6f" xsi:nil="true"/>
    <AssetExpire xmlns="8badc642-15f9-493b-af2e-800910d66b6f">2029-05-12T00:00:00+00:00</AssetExpire>
    <CSXSubmissionMarket xmlns="8badc642-15f9-493b-af2e-800910d66b6f" xsi:nil="true"/>
    <SubmitterId xmlns="8badc642-15f9-493b-af2e-800910d66b6f" xsi:nil="true"/>
    <TPExecutable xmlns="8badc642-15f9-493b-af2e-800910d66b6f" xsi:nil="true"/>
    <AssetType xmlns="8badc642-15f9-493b-af2e-800910d66b6f">TP</AssetType>
    <CSXUpdate xmlns="8badc642-15f9-493b-af2e-800910d66b6f">false</CSXUpdate>
    <BugNumber xmlns="8badc642-15f9-493b-af2e-800910d66b6f" xsi:nil="true"/>
    <CSXSubmissionDate xmlns="8badc642-15f9-493b-af2e-800910d66b6f" xsi:nil="true"/>
    <ApprovalLog xmlns="8badc642-15f9-493b-af2e-800910d66b6f" xsi:nil="true"/>
    <Milestone xmlns="8badc642-15f9-493b-af2e-800910d66b6f" xsi:nil="true"/>
    <TPComponent xmlns="8badc642-15f9-493b-af2e-800910d66b6f">PPTFiles</TPComponent>
    <OriginAsset xmlns="8badc642-15f9-493b-af2e-800910d66b6f" xsi:nil="true"/>
    <AssetId xmlns="8badc642-15f9-493b-af2e-800910d66b6f">TP010165960</AssetId>
    <TPApplication xmlns="8badc642-15f9-493b-af2e-800910d66b6f">PowerPoint</TPApplication>
    <TPLaunchHelpLink xmlns="8badc642-15f9-493b-af2e-800910d66b6f" xsi:nil="true"/>
    <IntlLocPriority xmlns="8badc642-15f9-493b-af2e-800910d66b6f" xsi:nil="true"/>
    <HandoffToMSDN xmlns="8badc642-15f9-493b-af2e-800910d66b6f" xsi:nil="true"/>
    <IntlLangReviewer xmlns="8badc642-15f9-493b-af2e-800910d66b6f" xsi:nil="true"/>
    <CrawlForDependencies xmlns="8badc642-15f9-493b-af2e-800910d66b6f">false</CrawlForDependencies>
    <PlannedPubDate xmlns="8badc642-15f9-493b-af2e-800910d66b6f" xsi:nil="true"/>
    <TrustLevel xmlns="8badc642-15f9-493b-af2e-800910d66b6f">1 Microsoft Managed Content</TrustLevel>
    <IsSearchable xmlns="8badc642-15f9-493b-af2e-800910d66b6f">false</IsSearchable>
    <TPNamespace xmlns="8badc642-15f9-493b-af2e-800910d66b6f">POWERPNT</TPNamespace>
    <Markets xmlns="8badc642-15f9-493b-af2e-800910d66b6f"/>
    <OutputCachingOn xmlns="8badc642-15f9-493b-af2e-800910d66b6f">false</OutputCachingOn>
    <IntlLangReview xmlns="8badc642-15f9-493b-af2e-800910d66b6f" xsi:nil="true"/>
    <UAProjectedTotalWords xmlns="8badc642-15f9-493b-af2e-800910d66b6f" xsi:nil="true"/>
    <APAuthor xmlns="8badc642-15f9-493b-af2e-800910d66b6f">
      <UserInfo>
        <DisplayName>REDMOND\cynvey</DisplayName>
        <AccountId>201</AccountId>
        <AccountType/>
      </UserInfo>
    </APAuthor>
    <TPAppVersion xmlns="8badc642-15f9-493b-af2e-800910d66b6f">12</TPAppVersion>
    <TPCommandLine xmlns="8badc642-15f9-493b-af2e-800910d66b6f">{PP} /n {FilePath}</TPCommandLine>
    <Manager xmlns="8badc642-15f9-493b-af2e-800910d66b6f" xsi:nil="true"/>
    <PolicheckWords xmlns="8badc642-15f9-493b-af2e-800910d66b6f" xsi:nil="true"/>
    <FriendlyTitle xmlns="8badc642-15f9-493b-af2e-800910d66b6f" xsi:nil="true"/>
    <Providers xmlns="8badc642-15f9-493b-af2e-800910d66b6f" xsi:nil="true"/>
    <LegacyData xmlns="8badc642-15f9-493b-af2e-800910d66b6f" xsi:nil="true"/>
    <TemplateTemplateType xmlns="8badc642-15f9-493b-af2e-800910d66b6f">PowerPoint 12 Default</TemplateTemplateType>
    <OOCacheId xmlns="8badc642-15f9-493b-af2e-800910d66b6f" xsi:nil="true"/>
    <EditorialTags xmlns="8badc642-15f9-493b-af2e-800910d66b6f" xsi:nil="true"/>
    <Downloads xmlns="8badc642-15f9-493b-af2e-800910d66b6f">0</Downloads>
    <LocLastLocAttemptVersionLookup xmlns="8badc642-15f9-493b-af2e-800910d66b6f">20197</LocLastLocAttemptVersionLookup>
    <TaxCatchAll xmlns="8badc642-15f9-493b-af2e-800910d66b6f"/>
    <LocRecommendedHandoff xmlns="8badc642-15f9-493b-af2e-800910d66b6f" xsi:nil="true"/>
    <RecommendationsModifier xmlns="8badc642-15f9-493b-af2e-800910d66b6f" xsi:nil="true"/>
    <LocOverallPreviewStatusLookup xmlns="8badc642-15f9-493b-af2e-800910d66b6f" xsi:nil="true"/>
    <InternalTagsTaxHTField0 xmlns="8badc642-15f9-493b-af2e-800910d66b6f">
      <Terms xmlns="http://schemas.microsoft.com/office/infopath/2007/PartnerControls"/>
    </InternalTagsTaxHTField0>
    <LocComments xmlns="8badc642-15f9-493b-af2e-800910d66b6f" xsi:nil="true"/>
    <LocProcessedForHandoffsLookup xmlns="8badc642-15f9-493b-af2e-800910d66b6f" xsi:nil="true"/>
    <LocProcessedForMarketsLookup xmlns="8badc642-15f9-493b-af2e-800910d66b6f" xsi:nil="true"/>
    <LocOverallHandbackStatusLookup xmlns="8badc642-15f9-493b-af2e-800910d66b6f" xsi:nil="true"/>
    <LocLastLocAttemptVersionTypeLookup xmlns="8badc642-15f9-493b-af2e-800910d66b6f" xsi:nil="true"/>
    <LocOverallLocStatusLookup xmlns="8badc642-15f9-493b-af2e-800910d66b6f" xsi:nil="true"/>
    <LocOverallPublishStatusLookup xmlns="8badc642-15f9-493b-af2e-800910d66b6f" xsi:nil="true"/>
    <LocPublishedLinkedAssetsLookup xmlns="8badc642-15f9-493b-af2e-800910d66b6f" xsi:nil="true"/>
    <BlockPublish xmlns="8badc642-15f9-493b-af2e-800910d66b6f" xsi:nil="true"/>
    <LocManualTestRequired xmlns="8badc642-15f9-493b-af2e-800910d66b6f" xsi:nil="true"/>
    <ScenarioTagsTaxHTField0 xmlns="8badc642-15f9-493b-af2e-800910d66b6f">
      <Terms xmlns="http://schemas.microsoft.com/office/infopath/2007/PartnerControls"/>
    </ScenarioTagsTaxHTField0>
    <FeatureTagsTaxHTField0 xmlns="8badc642-15f9-493b-af2e-800910d66b6f">
      <Terms xmlns="http://schemas.microsoft.com/office/infopath/2007/PartnerControls"/>
    </FeatureTagsTaxHTField0>
    <CampaignTagsTaxHTField0 xmlns="8badc642-15f9-493b-af2e-800910d66b6f">
      <Terms xmlns="http://schemas.microsoft.com/office/infopath/2007/PartnerControls"/>
    </CampaignTagsTaxHTField0>
    <LocNewPublishedVersionLookup xmlns="8badc642-15f9-493b-af2e-800910d66b6f" xsi:nil="true"/>
    <LocPublishedDependentAssetsLookup xmlns="8badc642-15f9-493b-af2e-800910d66b6f" xsi:nil="true"/>
    <LocalizationTagsTaxHTField0 xmlns="8badc642-15f9-493b-af2e-800910d66b6f">
      <Terms xmlns="http://schemas.microsoft.com/office/infopath/2007/PartnerControls"/>
    </LocalizationTagsTaxHTField0>
    <OriginalRelease xmlns="8badc642-15f9-493b-af2e-800910d66b6f">14</OriginalRelease>
    <LocMarketGroupTiers2 xmlns="8badc642-15f9-493b-af2e-800910d66b6f"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79196AA-1A11-4651-9915-280F82F7C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dc642-15f9-493b-af2e-800910d66b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824796-8F40-432A-A9AE-0AFA443EA8F7}">
  <ds:schemaRefs>
    <ds:schemaRef ds:uri="http://schemas.microsoft.com/office/2006/metadata/properties"/>
    <ds:schemaRef ds:uri="http://schemas.microsoft.com/office/infopath/2007/PartnerControls"/>
    <ds:schemaRef ds:uri="8badc642-15f9-493b-af2e-800910d66b6f"/>
  </ds:schemaRefs>
</ds:datastoreItem>
</file>

<file path=customXml/itemProps3.xml><?xml version="1.0" encoding="utf-8"?>
<ds:datastoreItem xmlns:ds="http://schemas.openxmlformats.org/officeDocument/2006/customXml" ds:itemID="{7607DD85-438C-4D35-AF3F-282FBB0DB8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tf10165960</Template>
  <TotalTime>0</TotalTime>
  <Words>365</Words>
  <Application>Microsoft Office PowerPoint</Application>
  <PresentationFormat>On-screen Show (4:3)</PresentationFormat>
  <Paragraphs>47</Paragraphs>
  <Slides>14</Slides>
  <Notes>1</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tf10165960</vt:lpstr>
      <vt:lpstr>Sura el-leheb</vt:lpstr>
      <vt:lpstr>Opće karakteristike</vt:lpstr>
      <vt:lpstr>Imena sure El-lEHEB</vt:lpstr>
      <vt:lpstr>Povod objave</vt:lpstr>
      <vt:lpstr>Osnovne napomene o Ebu Lehebu</vt:lpstr>
      <vt:lpstr>Sura el leheb</vt:lpstr>
      <vt:lpstr>Prijevod sure el leheb</vt:lpstr>
      <vt:lpstr>Tumačenje sure el leheb</vt:lpstr>
      <vt:lpstr>Slide 9</vt:lpstr>
      <vt:lpstr>Slide 10</vt:lpstr>
      <vt:lpstr>Slide 11</vt:lpstr>
      <vt:lpstr>Slide 12</vt:lpstr>
      <vt:lpstr>Učimo zajedno suru El leheb</vt:lpstr>
      <vt:lpstr>Hvala na pažnji!!!</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2019-11-30T05:06:26Z</dcterms:created>
  <dcterms:modified xsi:type="dcterms:W3CDTF">2020-01-29T15:30:55Z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0x010100CE6EEBCA2A20434687F63529BC62C70C0400B49D3FDEBF6E5C4BBABD28DFF7A72F5A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2193200</vt:r8>
  </property>
</Properties>
</file>